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50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4D944-C191-2B0F-2B71-4CB1D0C56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1E7811-379E-2653-77FA-83FB76DA4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346F3-B5B4-CCBF-8BD1-2464132D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37B33-6078-BE4D-53CB-A111A0204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38C00-A60B-2A65-B461-9867C2E57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4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8B317-39EB-6722-9471-31E93A640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B3B7E9-9208-2A42-E44D-11821B41E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9BB6C-9587-2037-5C74-EC8491653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D6392-1664-BC58-1C4D-60F7C1791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DD5EE-ECBE-2694-FE79-88603E6FB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47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AAB608-1067-4DFA-2B64-CE4AA82B45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4F2449-0EF4-084A-47B6-1CBCD3E91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4E972-E5AE-B68A-6715-F549EE2E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695B2-28F3-DA36-D1EA-549DEDB79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BC13A-FBFC-741A-F12F-B74AEBC97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9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17355-BD78-AF4C-5523-E6E696356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46F33-FA58-F1F5-6153-5E3B32FD2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3CFA7-8E27-283C-A2DA-0688D88F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5972B-7413-392B-8FC1-2C5D060D6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7E670-5A2D-165E-7D1E-27FDFAACA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86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B24E6-60C7-6B19-84AA-9001CE688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1C992-5E07-5BEE-CC76-342C6EAD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8830D-7E81-44EB-0174-02EE7556E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99026-00A2-5091-802C-4EAEBD3F1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57E96-9B86-13D8-D99F-B34FFC783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48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692EF-73AE-8EF3-E2AF-AAF691EFA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A570E-7937-16EB-5CAA-09C0F0914E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9C50B3-8D82-4122-5B3A-8F9F8D986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C81DA-C514-BF2E-50CD-2AB561911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14834-C4C9-7063-31AF-6CC1655DE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4962F-27B7-B808-C5E8-5BB56471A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9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FD06B-21DF-0584-D9AE-D36B084C6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9622E-0BB7-82D5-17E2-B2DC6FF94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4EDCB-185A-E555-2348-C9CF9D8F2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1F42F-A828-5A7B-B0F7-FBF5AEF5B1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7A259C-AA66-87ED-85AD-518B470539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CE8ADA-2423-C113-A789-D1D4441E2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8251AA-2C13-364D-2E33-6BE022201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54D0A7-C366-D0D9-A1EA-BA1F3637E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7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FAAA6-96BE-2868-3CA6-622F50E53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20BF85-4D86-B9A9-8061-82B5D7380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59C8F2-4A50-E88E-BBE6-30783DD46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CE810-F5E0-2286-C242-B0F6C4B08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6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F5C023-B0DC-CCC9-DE5E-DFBC82C0B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EE5D4C-1CE6-A787-10E9-7550BBDF8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EC986-0E1C-6B48-0442-B18A338F2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10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E3F2-4A57-6FCF-0291-266189E26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00825-5F5C-C3F9-B196-DAD61D894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202C5-C0C8-69E5-8140-870F9916A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D296D5-9B3B-601C-7749-CB19B7080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197DD-47F6-C215-856B-5DB35AB0E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8949B-03A9-5EE5-63E0-8D78E948D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6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C9039-BC95-2FFA-DE20-F4C1F9D0D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6C6667-6FB4-ED04-A591-5716A80B20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3A18C8-3F79-4457-04FB-22AD497D8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D41B1A-1340-B7F2-FFE8-71A45B31B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C0AE63-06EF-45D0-9E44-A9EF5EB7B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D3E57-27EF-EE7C-ED84-6961B687E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6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BE6022-9272-5B59-4234-5042FD477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9E928-1010-4371-7561-C7811E5D2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64199-F4F9-B2FF-4922-EEB1E205F5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4E9F-574E-47FF-B8E1-902C2102F6F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8B7D5-8BF0-0F6D-C5F7-FE32F2C77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CD60C-D8A6-B3B6-B21B-85F3B1878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0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B9AAF28-9A68-3CEC-604D-C6223C2FBB14}"/>
              </a:ext>
            </a:extLst>
          </p:cNvPr>
          <p:cNvSpPr txBox="1"/>
          <p:nvPr/>
        </p:nvSpPr>
        <p:spPr>
          <a:xfrm>
            <a:off x="5314951" y="5391150"/>
            <a:ext cx="6715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SEEING AS GOD SEES</a:t>
            </a:r>
          </a:p>
        </p:txBody>
      </p:sp>
      <p:pic>
        <p:nvPicPr>
          <p:cNvPr id="5" name="Picture 4" descr="A black screen with blue and green specks&#10;&#10;Description automatically generated">
            <a:extLst>
              <a:ext uri="{FF2B5EF4-FFF2-40B4-BE49-F238E27FC236}">
                <a16:creationId xmlns:a16="http://schemas.microsoft.com/office/drawing/2014/main" id="{EDDA6C76-82EF-E11A-ABF5-D3230CC92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32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screen with blue and green specks&#10;&#10;Description automatically generated">
            <a:extLst>
              <a:ext uri="{FF2B5EF4-FFF2-40B4-BE49-F238E27FC236}">
                <a16:creationId xmlns:a16="http://schemas.microsoft.com/office/drawing/2014/main" id="{EDDA6C76-82EF-E11A-ABF5-D3230CC92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9AAF28-9A68-3CEC-604D-C6223C2FBB14}"/>
              </a:ext>
            </a:extLst>
          </p:cNvPr>
          <p:cNvSpPr txBox="1"/>
          <p:nvPr/>
        </p:nvSpPr>
        <p:spPr>
          <a:xfrm>
            <a:off x="5153026" y="2428875"/>
            <a:ext cx="6715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SEEING AS GOD SEES</a:t>
            </a:r>
          </a:p>
        </p:txBody>
      </p:sp>
    </p:spTree>
    <p:extLst>
      <p:ext uri="{BB962C8B-B14F-4D97-AF65-F5344CB8AC3E}">
        <p14:creationId xmlns:p14="http://schemas.microsoft.com/office/powerpoint/2010/main" val="35509165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46C99-634A-91C3-84AF-EFBC3C5B7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Judges 6:1-6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BC712-BF08-828C-9C8C-A8AA5C618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The </a:t>
            </a:r>
            <a:r>
              <a:rPr lang="en-US" sz="4400" dirty="0" err="1">
                <a:solidFill>
                  <a:schemeClr val="bg1"/>
                </a:solidFill>
              </a:rPr>
              <a:t>Canaanization</a:t>
            </a:r>
            <a:r>
              <a:rPr lang="en-US" sz="4400" dirty="0">
                <a:solidFill>
                  <a:schemeClr val="bg1"/>
                </a:solidFill>
              </a:rPr>
              <a:t> of Israel</a:t>
            </a:r>
          </a:p>
          <a:p>
            <a:r>
              <a:rPr lang="en-US" sz="4400" dirty="0">
                <a:solidFill>
                  <a:schemeClr val="bg1"/>
                </a:solidFill>
              </a:rPr>
              <a:t>Brought oppression</a:t>
            </a:r>
          </a:p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THE IMPACT</a:t>
            </a:r>
          </a:p>
          <a:p>
            <a:pPr lvl="1"/>
            <a:r>
              <a:rPr lang="en-US" sz="4000" dirty="0">
                <a:solidFill>
                  <a:schemeClr val="bg1"/>
                </a:solidFill>
              </a:rPr>
              <a:t>Israel became very small</a:t>
            </a:r>
          </a:p>
          <a:p>
            <a:pPr lvl="1"/>
            <a:r>
              <a:rPr lang="en-US" sz="4000" dirty="0">
                <a:solidFill>
                  <a:schemeClr val="bg1"/>
                </a:solidFill>
              </a:rPr>
              <a:t>Israel cried out to the Lord</a:t>
            </a:r>
          </a:p>
        </p:txBody>
      </p:sp>
    </p:spTree>
    <p:extLst>
      <p:ext uri="{BB962C8B-B14F-4D97-AF65-F5344CB8AC3E}">
        <p14:creationId xmlns:p14="http://schemas.microsoft.com/office/powerpoint/2010/main" val="516136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46C99-634A-91C3-84AF-EFBC3C5B7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Gideon: God’s Agent of Deliverance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BC712-BF08-828C-9C8C-A8AA5C618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7-10 reminder of Israel’s actions and highlights Yahweh’s nature</a:t>
            </a:r>
          </a:p>
          <a:p>
            <a:r>
              <a:rPr lang="en-US" sz="4400" dirty="0">
                <a:solidFill>
                  <a:schemeClr val="bg1"/>
                </a:solidFill>
              </a:rPr>
              <a:t>11-17 Gideon is commissioned</a:t>
            </a: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God’s Vision: “O VALIAT warrior”</a:t>
            </a: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Gideon’s Vision: “The Lord has abandoned us”</a:t>
            </a:r>
          </a:p>
        </p:txBody>
      </p:sp>
    </p:spTree>
    <p:extLst>
      <p:ext uri="{BB962C8B-B14F-4D97-AF65-F5344CB8AC3E}">
        <p14:creationId xmlns:p14="http://schemas.microsoft.com/office/powerpoint/2010/main" val="782807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46C99-634A-91C3-84AF-EFBC3C5B7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Gideon: God’s Agent of Deliverance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BC712-BF08-828C-9C8C-A8AA5C618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7-10 reminder of Israel’s actions and highlights Yahweh’s nature</a:t>
            </a:r>
          </a:p>
          <a:p>
            <a:r>
              <a:rPr lang="en-US" sz="4400" dirty="0">
                <a:solidFill>
                  <a:schemeClr val="bg1"/>
                </a:solidFill>
              </a:rPr>
              <a:t>11-17 Gideon is commissioned</a:t>
            </a: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God’s Vision: “I’m sending YOU”</a:t>
            </a: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Gideon’s Vision: “I’m NOT the guy!”</a:t>
            </a:r>
          </a:p>
        </p:txBody>
      </p:sp>
    </p:spTree>
    <p:extLst>
      <p:ext uri="{BB962C8B-B14F-4D97-AF65-F5344CB8AC3E}">
        <p14:creationId xmlns:p14="http://schemas.microsoft.com/office/powerpoint/2010/main" val="1354659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46C99-634A-91C3-84AF-EFBC3C5B7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Gideon: God’s Agent of Deliverance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BC712-BF08-828C-9C8C-A8AA5C618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7-10 reminder of Israel’s actions and highlights Yahweh’s nature</a:t>
            </a:r>
          </a:p>
          <a:p>
            <a:r>
              <a:rPr lang="en-US" sz="4400" dirty="0">
                <a:solidFill>
                  <a:schemeClr val="bg1"/>
                </a:solidFill>
              </a:rPr>
              <a:t>11-17 Gideon is commissioned</a:t>
            </a: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God’s Vision: “I’ll be with you”</a:t>
            </a: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Gideon’s Vision: “PROVE IT”</a:t>
            </a:r>
          </a:p>
        </p:txBody>
      </p:sp>
    </p:spTree>
    <p:extLst>
      <p:ext uri="{BB962C8B-B14F-4D97-AF65-F5344CB8AC3E}">
        <p14:creationId xmlns:p14="http://schemas.microsoft.com/office/powerpoint/2010/main" val="1946051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46C99-634A-91C3-84AF-EFBC3C5B7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Do YOU See As God Sees?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BC712-BF08-828C-9C8C-A8AA5C618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We 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suffer</a:t>
            </a:r>
            <a:r>
              <a:rPr lang="en-US" sz="3600" dirty="0">
                <a:solidFill>
                  <a:schemeClr val="bg1"/>
                </a:solidFill>
              </a:rPr>
              <a:t> from a poor knowledge of our God.</a:t>
            </a:r>
          </a:p>
          <a:p>
            <a:r>
              <a:rPr lang="en-US" sz="3600" dirty="0">
                <a:solidFill>
                  <a:schemeClr val="bg1"/>
                </a:solidFill>
              </a:rPr>
              <a:t>We 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struggle</a:t>
            </a:r>
            <a:r>
              <a:rPr lang="en-US" sz="3600" dirty="0">
                <a:solidFill>
                  <a:schemeClr val="bg1"/>
                </a:solidFill>
              </a:rPr>
              <a:t> to recognize God’s reassurances.</a:t>
            </a:r>
          </a:p>
          <a:p>
            <a:r>
              <a:rPr lang="en-US" sz="3600" dirty="0">
                <a:solidFill>
                  <a:schemeClr val="bg1"/>
                </a:solidFill>
              </a:rPr>
              <a:t>We 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stifle</a:t>
            </a:r>
            <a:r>
              <a:rPr lang="en-US" sz="3600" dirty="0">
                <a:solidFill>
                  <a:schemeClr val="bg1"/>
                </a:solidFill>
              </a:rPr>
              <a:t> the qualities He has given us.</a:t>
            </a:r>
          </a:p>
          <a:p>
            <a:r>
              <a:rPr lang="en-US" sz="3600" dirty="0">
                <a:solidFill>
                  <a:schemeClr val="bg1"/>
                </a:solidFill>
              </a:rPr>
              <a:t>We </a:t>
            </a:r>
            <a:r>
              <a:rPr lang="en-US" sz="3600" dirty="0">
                <a:solidFill>
                  <a:schemeClr val="bg1"/>
                </a:solidFill>
                <a:latin typeface="+mj-lt"/>
              </a:rPr>
              <a:t>suppress</a:t>
            </a:r>
            <a:r>
              <a:rPr lang="en-US" sz="3600" dirty="0">
                <a:solidFill>
                  <a:schemeClr val="bg1"/>
                </a:solidFill>
              </a:rPr>
              <a:t> God’s vision of us.</a:t>
            </a:r>
          </a:p>
        </p:txBody>
      </p:sp>
      <p:grpSp>
        <p:nvGrpSpPr>
          <p:cNvPr id="7" name="Romans 8">
            <a:extLst>
              <a:ext uri="{FF2B5EF4-FFF2-40B4-BE49-F238E27FC236}">
                <a16:creationId xmlns:a16="http://schemas.microsoft.com/office/drawing/2014/main" id="{3C31463A-D8C8-03DE-ABEE-CDC69610320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4" descr="A blue and black background&#10;&#10;Description automatically generated">
              <a:extLst>
                <a:ext uri="{FF2B5EF4-FFF2-40B4-BE49-F238E27FC236}">
                  <a16:creationId xmlns:a16="http://schemas.microsoft.com/office/drawing/2014/main" id="{F8892CB6-CF06-FDE5-9F85-BD18FFD6E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1C1E868-206F-9E39-637F-65747DF07544}"/>
                </a:ext>
              </a:extLst>
            </p:cNvPr>
            <p:cNvSpPr txBox="1"/>
            <p:nvPr/>
          </p:nvSpPr>
          <p:spPr>
            <a:xfrm>
              <a:off x="1495425" y="1997839"/>
              <a:ext cx="920115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ctr">
                <a:buNone/>
              </a:pPr>
              <a:r>
                <a:rPr lang="en-US" sz="6000" dirty="0">
                  <a:solidFill>
                    <a:schemeClr val="bg1"/>
                  </a:solidFill>
                  <a:effectLst>
                    <a:reflection blurRad="63500" stA="50000" endPos="40000" dir="5400000" sy="-100000" algn="bl" rotWithShape="0"/>
                  </a:effectLst>
                  <a:latin typeface="+mj-lt"/>
                </a:rPr>
                <a:t>Romans 8:31</a:t>
              </a:r>
            </a:p>
            <a:p>
              <a:pPr marL="0" indent="0" algn="ctr">
                <a:buNone/>
              </a:pPr>
              <a:r>
                <a:rPr lang="en-US" sz="6000" dirty="0">
                  <a:solidFill>
                    <a:schemeClr val="bg1"/>
                  </a:solidFill>
                  <a:effectLst>
                    <a:reflection blurRad="63500" stA="50000" endPos="40000" dir="5400000" sy="-100000" algn="bl" rotWithShape="0"/>
                  </a:effectLst>
                  <a:latin typeface="+mj-lt"/>
                </a:rPr>
                <a:t>“If God is for us, who is against us?”</a:t>
              </a:r>
              <a:endParaRPr lang="en-US" sz="4800" dirty="0">
                <a:solidFill>
                  <a:schemeClr val="bg1"/>
                </a:solidFill>
                <a:effectLst>
                  <a:reflection blurRad="63500" stA="50000" endPos="40000" dir="5400000" sy="-100000" algn="bl" rotWithShape="0"/>
                </a:effectLst>
                <a:latin typeface="+mj-lt"/>
              </a:endParaRPr>
            </a:p>
          </p:txBody>
        </p:sp>
      </p:grpSp>
      <p:grpSp>
        <p:nvGrpSpPr>
          <p:cNvPr id="8" name="Matt, John">
            <a:extLst>
              <a:ext uri="{FF2B5EF4-FFF2-40B4-BE49-F238E27FC236}">
                <a16:creationId xmlns:a16="http://schemas.microsoft.com/office/drawing/2014/main" id="{ED112CFF-FAC6-48D3-4091-DA50FBA4265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9" name="Picture 8" descr="A blue and black background&#10;&#10;Description automatically generated">
              <a:extLst>
                <a:ext uri="{FF2B5EF4-FFF2-40B4-BE49-F238E27FC236}">
                  <a16:creationId xmlns:a16="http://schemas.microsoft.com/office/drawing/2014/main" id="{D96552E2-3EDC-5938-5C32-DE772B06D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FA24DD3-B131-BCB0-42CE-F2617A74D829}"/>
                </a:ext>
              </a:extLst>
            </p:cNvPr>
            <p:cNvSpPr txBox="1"/>
            <p:nvPr/>
          </p:nvSpPr>
          <p:spPr>
            <a:xfrm>
              <a:off x="1495425" y="1997839"/>
              <a:ext cx="920115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ctr">
                <a:buNone/>
              </a:pPr>
              <a:r>
                <a:rPr lang="en-US" sz="6000" dirty="0">
                  <a:solidFill>
                    <a:schemeClr val="bg1"/>
                  </a:solidFill>
                  <a:effectLst>
                    <a:reflection blurRad="63500" stA="50000" endPos="40000" dir="5400000" sy="-100000" algn="bl" rotWithShape="0"/>
                  </a:effectLst>
                  <a:latin typeface="+mj-lt"/>
                </a:rPr>
                <a:t>Matt. 18:20, 28:20</a:t>
              </a:r>
            </a:p>
            <a:p>
              <a:pPr marL="0" indent="0" algn="ctr">
                <a:buNone/>
              </a:pPr>
              <a:r>
                <a:rPr lang="en-US" sz="6000" dirty="0">
                  <a:solidFill>
                    <a:schemeClr val="bg1"/>
                  </a:solidFill>
                  <a:effectLst>
                    <a:reflection blurRad="63500" stA="50000" endPos="40000" dir="5400000" sy="-100000" algn="bl" rotWithShape="0"/>
                  </a:effectLst>
                  <a:latin typeface="+mj-lt"/>
                </a:rPr>
                <a:t>I John 4:16</a:t>
              </a:r>
            </a:p>
            <a:p>
              <a:pPr marL="0" indent="0" algn="ctr">
                <a:buNone/>
              </a:pPr>
              <a:r>
                <a:rPr lang="en-US" sz="6000" dirty="0">
                  <a:solidFill>
                    <a:schemeClr val="bg1"/>
                  </a:solidFill>
                  <a:effectLst>
                    <a:reflection blurRad="63500" stA="50000" endPos="40000" dir="5400000" sy="-100000" algn="bl" rotWithShape="0"/>
                  </a:effectLst>
                  <a:latin typeface="+mj-lt"/>
                </a:rPr>
                <a:t>“I am with you”</a:t>
              </a:r>
              <a:endParaRPr lang="en-US" sz="4800" dirty="0">
                <a:solidFill>
                  <a:schemeClr val="bg1"/>
                </a:solidFill>
                <a:effectLst>
                  <a:reflection blurRad="63500" stA="50000" endPos="40000" dir="5400000" sy="-100000" algn="bl" rotWithShape="0"/>
                </a:effectLst>
                <a:latin typeface="+mj-lt"/>
              </a:endParaRPr>
            </a:p>
          </p:txBody>
        </p:sp>
      </p:grpSp>
      <p:grpSp>
        <p:nvGrpSpPr>
          <p:cNvPr id="11" name="Matt 16:17-18">
            <a:extLst>
              <a:ext uri="{FF2B5EF4-FFF2-40B4-BE49-F238E27FC236}">
                <a16:creationId xmlns:a16="http://schemas.microsoft.com/office/drawing/2014/main" id="{D7FC0C75-116C-1ADF-A678-09E21CAC096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Picture 11" descr="A blue and black background&#10;&#10;Description automatically generated">
              <a:extLst>
                <a:ext uri="{FF2B5EF4-FFF2-40B4-BE49-F238E27FC236}">
                  <a16:creationId xmlns:a16="http://schemas.microsoft.com/office/drawing/2014/main" id="{BDB0BE4B-2582-FE20-AF60-C8A39BEFC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6BE2572-66A9-DF81-CDA3-D3C7C949F21C}"/>
                </a:ext>
              </a:extLst>
            </p:cNvPr>
            <p:cNvSpPr txBox="1"/>
            <p:nvPr/>
          </p:nvSpPr>
          <p:spPr>
            <a:xfrm>
              <a:off x="1495425" y="1526779"/>
              <a:ext cx="9201150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indent="0" algn="ctr">
                <a:buNone/>
              </a:pPr>
              <a:r>
                <a:rPr lang="en-US" sz="6000" dirty="0">
                  <a:solidFill>
                    <a:schemeClr val="bg1"/>
                  </a:solidFill>
                  <a:effectLst>
                    <a:reflection blurRad="63500" stA="50000" endPos="40000" dir="5400000" sy="-100000" algn="bl" rotWithShape="0"/>
                  </a:effectLst>
                  <a:latin typeface="+mj-lt"/>
                </a:rPr>
                <a:t>Matthew 16:17-18</a:t>
              </a:r>
            </a:p>
            <a:p>
              <a:pPr marL="0" indent="0" algn="ctr">
                <a:buNone/>
              </a:pPr>
              <a:r>
                <a:rPr lang="en-US" sz="6000" dirty="0">
                  <a:solidFill>
                    <a:schemeClr val="bg1"/>
                  </a:solidFill>
                  <a:effectLst>
                    <a:reflection blurRad="63500" stA="50000" endPos="40000" dir="5400000" sy="-100000" algn="bl" rotWithShape="0"/>
                  </a:effectLst>
                  <a:latin typeface="+mj-lt"/>
                </a:rPr>
                <a:t>“Blessed are you, Simon </a:t>
              </a:r>
              <a:r>
                <a:rPr lang="en-US" sz="6000" dirty="0" err="1">
                  <a:solidFill>
                    <a:schemeClr val="bg1"/>
                  </a:solidFill>
                  <a:effectLst>
                    <a:reflection blurRad="63500" stA="50000" endPos="40000" dir="5400000" sy="-100000" algn="bl" rotWithShape="0"/>
                  </a:effectLst>
                  <a:latin typeface="+mj-lt"/>
                </a:rPr>
                <a:t>Barjona</a:t>
              </a:r>
              <a:r>
                <a:rPr lang="en-US" sz="6000" dirty="0">
                  <a:solidFill>
                    <a:schemeClr val="bg1"/>
                  </a:solidFill>
                  <a:effectLst>
                    <a:reflection blurRad="63500" stA="50000" endPos="40000" dir="5400000" sy="-100000" algn="bl" rotWithShape="0"/>
                  </a:effectLst>
                  <a:latin typeface="+mj-lt"/>
                </a:rPr>
                <a:t>… you are Peter…”</a:t>
              </a:r>
              <a:endParaRPr lang="en-US" sz="4800" dirty="0">
                <a:solidFill>
                  <a:schemeClr val="bg1"/>
                </a:solidFill>
                <a:effectLst>
                  <a:reflection blurRad="63500" stA="50000" endPos="40000" dir="5400000" sy="-100000" algn="bl" rotWithShape="0"/>
                </a:effectLst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1786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0FB6BF-B3F4-3084-F2A8-7678BD06780C}"/>
              </a:ext>
            </a:extLst>
          </p:cNvPr>
          <p:cNvSpPr txBox="1"/>
          <p:nvPr/>
        </p:nvSpPr>
        <p:spPr>
          <a:xfrm>
            <a:off x="5153026" y="2428875"/>
            <a:ext cx="6715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SEEING AS GOD SEES</a:t>
            </a:r>
          </a:p>
        </p:txBody>
      </p:sp>
    </p:spTree>
    <p:extLst>
      <p:ext uri="{BB962C8B-B14F-4D97-AF65-F5344CB8AC3E}">
        <p14:creationId xmlns:p14="http://schemas.microsoft.com/office/powerpoint/2010/main" val="78340574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ticulat CF v2 Font Family (Default)">
      <a:majorFont>
        <a:latin typeface="Articulat CF v2 Heavy"/>
        <a:ea typeface=""/>
        <a:cs typeface=""/>
      </a:majorFont>
      <a:minorFont>
        <a:latin typeface="Articulat CF v2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C23D366-0CD3-41D7-811E-B88B497BED53}" vid="{4B63EA86-E58C-4B7A-A5CB-DBDC09AC64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 Articulat CF v2 Font Family Default</Template>
  <TotalTime>79</TotalTime>
  <Words>222</Words>
  <Application>Microsoft Office PowerPoint</Application>
  <PresentationFormat>Widescreen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Articulat CF v2 Heavy</vt:lpstr>
      <vt:lpstr>Articulat CF v2 Medium</vt:lpstr>
      <vt:lpstr>Office Theme</vt:lpstr>
      <vt:lpstr>PowerPoint Presentation</vt:lpstr>
      <vt:lpstr>PowerPoint Presentation</vt:lpstr>
      <vt:lpstr>Judges 6:1-6</vt:lpstr>
      <vt:lpstr>Gideon: God’s Agent of Deliverance</vt:lpstr>
      <vt:lpstr>Gideon: God’s Agent of Deliverance</vt:lpstr>
      <vt:lpstr>Gideon: God’s Agent of Deliverance</vt:lpstr>
      <vt:lpstr>Do YOU See As God Sees?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Blevins</dc:creator>
  <cp:lastModifiedBy>Kyle Blevins</cp:lastModifiedBy>
  <cp:revision>1</cp:revision>
  <dcterms:created xsi:type="dcterms:W3CDTF">2024-02-23T19:23:19Z</dcterms:created>
  <dcterms:modified xsi:type="dcterms:W3CDTF">2024-02-23T20:43:15Z</dcterms:modified>
</cp:coreProperties>
</file>