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2" d="100"/>
          <a:sy n="82" d="100"/>
        </p:scale>
        <p:origin x="72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4D944-C191-2B0F-2B71-4CB1D0C563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F1E7811-379E-2653-77FA-83FB76DA4A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C346F3-B5B4-CCBF-8BD1-2464132DC16E}"/>
              </a:ext>
            </a:extLst>
          </p:cNvPr>
          <p:cNvSpPr>
            <a:spLocks noGrp="1"/>
          </p:cNvSpPr>
          <p:nvPr>
            <p:ph type="dt" sz="half" idx="10"/>
          </p:nvPr>
        </p:nvSpPr>
        <p:spPr/>
        <p:txBody>
          <a:bodyPr/>
          <a:lstStyle/>
          <a:p>
            <a:fld id="{F94A4E9F-574E-47FF-B8E1-902C2102F6F6}" type="datetimeFigureOut">
              <a:rPr lang="en-US" smtClean="0"/>
              <a:t>2/8/2024</a:t>
            </a:fld>
            <a:endParaRPr lang="en-US"/>
          </a:p>
        </p:txBody>
      </p:sp>
      <p:sp>
        <p:nvSpPr>
          <p:cNvPr id="5" name="Footer Placeholder 4">
            <a:extLst>
              <a:ext uri="{FF2B5EF4-FFF2-40B4-BE49-F238E27FC236}">
                <a16:creationId xmlns:a16="http://schemas.microsoft.com/office/drawing/2014/main" id="{B9C37B33-6078-BE4D-53CB-A111A0204B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438C00-A60B-2A65-B461-9867C2E57258}"/>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1369249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8B317-39EB-6722-9471-31E93A640C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B3B7E9-9208-2A42-E44D-11821B41EC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19BB6C-9587-2037-5C74-EC84916531C2}"/>
              </a:ext>
            </a:extLst>
          </p:cNvPr>
          <p:cNvSpPr>
            <a:spLocks noGrp="1"/>
          </p:cNvSpPr>
          <p:nvPr>
            <p:ph type="dt" sz="half" idx="10"/>
          </p:nvPr>
        </p:nvSpPr>
        <p:spPr/>
        <p:txBody>
          <a:bodyPr/>
          <a:lstStyle/>
          <a:p>
            <a:fld id="{F94A4E9F-574E-47FF-B8E1-902C2102F6F6}" type="datetimeFigureOut">
              <a:rPr lang="en-US" smtClean="0"/>
              <a:t>2/8/2024</a:t>
            </a:fld>
            <a:endParaRPr lang="en-US"/>
          </a:p>
        </p:txBody>
      </p:sp>
      <p:sp>
        <p:nvSpPr>
          <p:cNvPr id="5" name="Footer Placeholder 4">
            <a:extLst>
              <a:ext uri="{FF2B5EF4-FFF2-40B4-BE49-F238E27FC236}">
                <a16:creationId xmlns:a16="http://schemas.microsoft.com/office/drawing/2014/main" id="{2CBD6392-1664-BC58-1C4D-60F7C17913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1DD5EE-ECBE-2694-FE79-88603E6FB17B}"/>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4232047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AAB608-1067-4DFA-2B64-CE4AA82B45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4F2449-0EF4-084A-47B6-1CBCD3E91D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D4E972-E5AE-B68A-6715-F549EE2E9A44}"/>
              </a:ext>
            </a:extLst>
          </p:cNvPr>
          <p:cNvSpPr>
            <a:spLocks noGrp="1"/>
          </p:cNvSpPr>
          <p:nvPr>
            <p:ph type="dt" sz="half" idx="10"/>
          </p:nvPr>
        </p:nvSpPr>
        <p:spPr/>
        <p:txBody>
          <a:bodyPr/>
          <a:lstStyle/>
          <a:p>
            <a:fld id="{F94A4E9F-574E-47FF-B8E1-902C2102F6F6}" type="datetimeFigureOut">
              <a:rPr lang="en-US" smtClean="0"/>
              <a:t>2/8/2024</a:t>
            </a:fld>
            <a:endParaRPr lang="en-US"/>
          </a:p>
        </p:txBody>
      </p:sp>
      <p:sp>
        <p:nvSpPr>
          <p:cNvPr id="5" name="Footer Placeholder 4">
            <a:extLst>
              <a:ext uri="{FF2B5EF4-FFF2-40B4-BE49-F238E27FC236}">
                <a16:creationId xmlns:a16="http://schemas.microsoft.com/office/drawing/2014/main" id="{6B3695B2-28F3-DA36-D1EA-549DEDB792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FBC13A-FBFC-741A-F12F-B74AEBC97F7C}"/>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1216891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17355-BD78-AF4C-5523-E6E6963569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246F33-FA58-F1F5-6153-5E3B32FD2D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C3CFA7-8E27-283C-A2DA-0688D88F2B3C}"/>
              </a:ext>
            </a:extLst>
          </p:cNvPr>
          <p:cNvSpPr>
            <a:spLocks noGrp="1"/>
          </p:cNvSpPr>
          <p:nvPr>
            <p:ph type="dt" sz="half" idx="10"/>
          </p:nvPr>
        </p:nvSpPr>
        <p:spPr/>
        <p:txBody>
          <a:bodyPr/>
          <a:lstStyle/>
          <a:p>
            <a:fld id="{F94A4E9F-574E-47FF-B8E1-902C2102F6F6}" type="datetimeFigureOut">
              <a:rPr lang="en-US" smtClean="0"/>
              <a:t>2/8/2024</a:t>
            </a:fld>
            <a:endParaRPr lang="en-US"/>
          </a:p>
        </p:txBody>
      </p:sp>
      <p:sp>
        <p:nvSpPr>
          <p:cNvPr id="5" name="Footer Placeholder 4">
            <a:extLst>
              <a:ext uri="{FF2B5EF4-FFF2-40B4-BE49-F238E27FC236}">
                <a16:creationId xmlns:a16="http://schemas.microsoft.com/office/drawing/2014/main" id="{5D45972B-7413-392B-8FC1-2C5D060D63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07E670-5A2D-165E-7D1E-27FDFAACAAA7}"/>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3005686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B24E6-60C7-6B19-84AA-9001CE6889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91C992-5E07-5BEE-CC76-342C6EAD88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68830D-7E81-44EB-0174-02EE7556EACB}"/>
              </a:ext>
            </a:extLst>
          </p:cNvPr>
          <p:cNvSpPr>
            <a:spLocks noGrp="1"/>
          </p:cNvSpPr>
          <p:nvPr>
            <p:ph type="dt" sz="half" idx="10"/>
          </p:nvPr>
        </p:nvSpPr>
        <p:spPr/>
        <p:txBody>
          <a:bodyPr/>
          <a:lstStyle/>
          <a:p>
            <a:fld id="{F94A4E9F-574E-47FF-B8E1-902C2102F6F6}" type="datetimeFigureOut">
              <a:rPr lang="en-US" smtClean="0"/>
              <a:t>2/8/2024</a:t>
            </a:fld>
            <a:endParaRPr lang="en-US"/>
          </a:p>
        </p:txBody>
      </p:sp>
      <p:sp>
        <p:nvSpPr>
          <p:cNvPr id="5" name="Footer Placeholder 4">
            <a:extLst>
              <a:ext uri="{FF2B5EF4-FFF2-40B4-BE49-F238E27FC236}">
                <a16:creationId xmlns:a16="http://schemas.microsoft.com/office/drawing/2014/main" id="{FE399026-00A2-5091-802C-4EAEBD3F14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157E96-9B86-13D8-D99F-B34FFC7839EA}"/>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3435948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692EF-73AE-8EF3-E2AF-AAF691EFA1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FA570E-7937-16EB-5CAA-09C0F0914E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9C50B3-8D82-4122-5B3A-8F9F8D9861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3C81DA-C514-BF2E-50CD-2AB561911A95}"/>
              </a:ext>
            </a:extLst>
          </p:cNvPr>
          <p:cNvSpPr>
            <a:spLocks noGrp="1"/>
          </p:cNvSpPr>
          <p:nvPr>
            <p:ph type="dt" sz="half" idx="10"/>
          </p:nvPr>
        </p:nvSpPr>
        <p:spPr/>
        <p:txBody>
          <a:bodyPr/>
          <a:lstStyle/>
          <a:p>
            <a:fld id="{F94A4E9F-574E-47FF-B8E1-902C2102F6F6}" type="datetimeFigureOut">
              <a:rPr lang="en-US" smtClean="0"/>
              <a:t>2/8/2024</a:t>
            </a:fld>
            <a:endParaRPr lang="en-US"/>
          </a:p>
        </p:txBody>
      </p:sp>
      <p:sp>
        <p:nvSpPr>
          <p:cNvPr id="6" name="Footer Placeholder 5">
            <a:extLst>
              <a:ext uri="{FF2B5EF4-FFF2-40B4-BE49-F238E27FC236}">
                <a16:creationId xmlns:a16="http://schemas.microsoft.com/office/drawing/2014/main" id="{BED14834-C4C9-7063-31AF-6CC1655DED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84962F-27B7-B808-C5E8-5BB56471A258}"/>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1722398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FD06B-21DF-0584-D9AE-D36B084C6C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C9622E-0BB7-82D5-17E2-B2DC6FF946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C4EDCB-185A-E555-2348-C9CF9D8F218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91F42F-A828-5A7B-B0F7-FBF5AEF5B1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7A259C-AA66-87ED-85AD-518B470539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CE8ADA-2423-C113-A789-D1D4441E2CDD}"/>
              </a:ext>
            </a:extLst>
          </p:cNvPr>
          <p:cNvSpPr>
            <a:spLocks noGrp="1"/>
          </p:cNvSpPr>
          <p:nvPr>
            <p:ph type="dt" sz="half" idx="10"/>
          </p:nvPr>
        </p:nvSpPr>
        <p:spPr/>
        <p:txBody>
          <a:bodyPr/>
          <a:lstStyle/>
          <a:p>
            <a:fld id="{F94A4E9F-574E-47FF-B8E1-902C2102F6F6}" type="datetimeFigureOut">
              <a:rPr lang="en-US" smtClean="0"/>
              <a:t>2/8/2024</a:t>
            </a:fld>
            <a:endParaRPr lang="en-US"/>
          </a:p>
        </p:txBody>
      </p:sp>
      <p:sp>
        <p:nvSpPr>
          <p:cNvPr id="8" name="Footer Placeholder 7">
            <a:extLst>
              <a:ext uri="{FF2B5EF4-FFF2-40B4-BE49-F238E27FC236}">
                <a16:creationId xmlns:a16="http://schemas.microsoft.com/office/drawing/2014/main" id="{A78251AA-2C13-364D-2E33-6BE022201B2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454D0A7-C366-D0D9-A1EA-BA1F3637E243}"/>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371077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FAAA6-96BE-2868-3CA6-622F50E537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20BF85-4D86-B9A9-8061-82B5D7380CBF}"/>
              </a:ext>
            </a:extLst>
          </p:cNvPr>
          <p:cNvSpPr>
            <a:spLocks noGrp="1"/>
          </p:cNvSpPr>
          <p:nvPr>
            <p:ph type="dt" sz="half" idx="10"/>
          </p:nvPr>
        </p:nvSpPr>
        <p:spPr/>
        <p:txBody>
          <a:bodyPr/>
          <a:lstStyle/>
          <a:p>
            <a:fld id="{F94A4E9F-574E-47FF-B8E1-902C2102F6F6}" type="datetimeFigureOut">
              <a:rPr lang="en-US" smtClean="0"/>
              <a:t>2/8/2024</a:t>
            </a:fld>
            <a:endParaRPr lang="en-US"/>
          </a:p>
        </p:txBody>
      </p:sp>
      <p:sp>
        <p:nvSpPr>
          <p:cNvPr id="4" name="Footer Placeholder 3">
            <a:extLst>
              <a:ext uri="{FF2B5EF4-FFF2-40B4-BE49-F238E27FC236}">
                <a16:creationId xmlns:a16="http://schemas.microsoft.com/office/drawing/2014/main" id="{2D59C8F2-4A50-E88E-BBE6-30783DD469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CCE810-F5E0-2286-C242-B0F6C4B08B53}"/>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400586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F5C023-B0DC-CCC9-DE5E-DFBC82C0B7EC}"/>
              </a:ext>
            </a:extLst>
          </p:cNvPr>
          <p:cNvSpPr>
            <a:spLocks noGrp="1"/>
          </p:cNvSpPr>
          <p:nvPr>
            <p:ph type="dt" sz="half" idx="10"/>
          </p:nvPr>
        </p:nvSpPr>
        <p:spPr/>
        <p:txBody>
          <a:bodyPr/>
          <a:lstStyle/>
          <a:p>
            <a:fld id="{F94A4E9F-574E-47FF-B8E1-902C2102F6F6}" type="datetimeFigureOut">
              <a:rPr lang="en-US" smtClean="0"/>
              <a:t>2/8/2024</a:t>
            </a:fld>
            <a:endParaRPr lang="en-US"/>
          </a:p>
        </p:txBody>
      </p:sp>
      <p:sp>
        <p:nvSpPr>
          <p:cNvPr id="3" name="Footer Placeholder 2">
            <a:extLst>
              <a:ext uri="{FF2B5EF4-FFF2-40B4-BE49-F238E27FC236}">
                <a16:creationId xmlns:a16="http://schemas.microsoft.com/office/drawing/2014/main" id="{A5EE5D4C-1CE6-A787-10E9-7550BBDF81E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2EEC986-0E1C-6B48-0442-B18A338F2522}"/>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3633810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CE3F2-4A57-6FCF-0291-266189E263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A00825-5F5C-C3F9-B196-DAD61D894B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BA202C5-C0C8-69E5-8140-870F9916AA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D296D5-9B3B-601C-7749-CB19B70805F8}"/>
              </a:ext>
            </a:extLst>
          </p:cNvPr>
          <p:cNvSpPr>
            <a:spLocks noGrp="1"/>
          </p:cNvSpPr>
          <p:nvPr>
            <p:ph type="dt" sz="half" idx="10"/>
          </p:nvPr>
        </p:nvSpPr>
        <p:spPr/>
        <p:txBody>
          <a:bodyPr/>
          <a:lstStyle/>
          <a:p>
            <a:fld id="{F94A4E9F-574E-47FF-B8E1-902C2102F6F6}" type="datetimeFigureOut">
              <a:rPr lang="en-US" smtClean="0"/>
              <a:t>2/8/2024</a:t>
            </a:fld>
            <a:endParaRPr lang="en-US"/>
          </a:p>
        </p:txBody>
      </p:sp>
      <p:sp>
        <p:nvSpPr>
          <p:cNvPr id="6" name="Footer Placeholder 5">
            <a:extLst>
              <a:ext uri="{FF2B5EF4-FFF2-40B4-BE49-F238E27FC236}">
                <a16:creationId xmlns:a16="http://schemas.microsoft.com/office/drawing/2014/main" id="{BD9197DD-47F6-C215-856B-5DB35AB0E5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68949B-03A9-5EE5-63E0-8D78E948DF61}"/>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2283065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C9039-BC95-2FFA-DE20-F4C1F9D0D3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C6C6667-6FB4-ED04-A591-5716A80B20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83A18C8-3F79-4457-04FB-22AD497D84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D41B1A-1340-B7F2-FFE8-71A45B31BFD6}"/>
              </a:ext>
            </a:extLst>
          </p:cNvPr>
          <p:cNvSpPr>
            <a:spLocks noGrp="1"/>
          </p:cNvSpPr>
          <p:nvPr>
            <p:ph type="dt" sz="half" idx="10"/>
          </p:nvPr>
        </p:nvSpPr>
        <p:spPr/>
        <p:txBody>
          <a:bodyPr/>
          <a:lstStyle/>
          <a:p>
            <a:fld id="{F94A4E9F-574E-47FF-B8E1-902C2102F6F6}" type="datetimeFigureOut">
              <a:rPr lang="en-US" smtClean="0"/>
              <a:t>2/8/2024</a:t>
            </a:fld>
            <a:endParaRPr lang="en-US"/>
          </a:p>
        </p:txBody>
      </p:sp>
      <p:sp>
        <p:nvSpPr>
          <p:cNvPr id="6" name="Footer Placeholder 5">
            <a:extLst>
              <a:ext uri="{FF2B5EF4-FFF2-40B4-BE49-F238E27FC236}">
                <a16:creationId xmlns:a16="http://schemas.microsoft.com/office/drawing/2014/main" id="{10C0AE63-06EF-45D0-9E44-A9EF5EB7BE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6D3E57-27EF-EE7C-ED84-6961B687E66E}"/>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2616665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BE6022-9272-5B59-4234-5042FD4778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69E928-1010-4371-7561-C7811E5D20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764199-F4F9-B2FF-4922-EEB1E205F5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4A4E9F-574E-47FF-B8E1-902C2102F6F6}" type="datetimeFigureOut">
              <a:rPr lang="en-US" smtClean="0"/>
              <a:t>2/8/2024</a:t>
            </a:fld>
            <a:endParaRPr lang="en-US"/>
          </a:p>
        </p:txBody>
      </p:sp>
      <p:sp>
        <p:nvSpPr>
          <p:cNvPr id="5" name="Footer Placeholder 4">
            <a:extLst>
              <a:ext uri="{FF2B5EF4-FFF2-40B4-BE49-F238E27FC236}">
                <a16:creationId xmlns:a16="http://schemas.microsoft.com/office/drawing/2014/main" id="{4528B7D5-8BF0-0F6D-C5F7-FE32F2C771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0CD60C-D8A6-B3B6-B21B-85F3B18780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AAA1A1-5C2B-4162-8C64-435AD319C30B}" type="slidenum">
              <a:rPr lang="en-US" smtClean="0"/>
              <a:t>‹#›</a:t>
            </a:fld>
            <a:endParaRPr lang="en-US"/>
          </a:p>
        </p:txBody>
      </p:sp>
    </p:spTree>
    <p:extLst>
      <p:ext uri="{BB962C8B-B14F-4D97-AF65-F5344CB8AC3E}">
        <p14:creationId xmlns:p14="http://schemas.microsoft.com/office/powerpoint/2010/main" val="1684605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8AD1C06C-5AF0-60E4-FE27-DD838786FCB5}"/>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1E161649-61F7-70F4-FFF9-EF422DAC74DC}"/>
              </a:ext>
            </a:extLst>
          </p:cNvPr>
          <p:cNvSpPr>
            <a:spLocks noGrp="1"/>
          </p:cNvSpPr>
          <p:nvPr>
            <p:ph type="title"/>
          </p:nvPr>
        </p:nvSpPr>
        <p:spPr>
          <a:xfrm>
            <a:off x="838200" y="5972176"/>
            <a:ext cx="10515600" cy="805966"/>
          </a:xfrm>
        </p:spPr>
        <p:txBody>
          <a:bodyPr/>
          <a:lstStyle/>
          <a:p>
            <a:r>
              <a:rPr lang="en-US" dirty="0">
                <a:solidFill>
                  <a:schemeClr val="bg1"/>
                </a:solidFill>
                <a:effectLst>
                  <a:outerShdw blurRad="38100" dist="38100" dir="2700000" algn="tl">
                    <a:srgbClr val="000000">
                      <a:alpha val="43137"/>
                    </a:srgbClr>
                  </a:outerShdw>
                </a:effectLst>
              </a:rPr>
              <a:t>Why Did Jesus Come Into The World</a:t>
            </a:r>
          </a:p>
        </p:txBody>
      </p:sp>
      <p:sp>
        <p:nvSpPr>
          <p:cNvPr id="5" name="Content Placeholder 4">
            <a:extLst>
              <a:ext uri="{FF2B5EF4-FFF2-40B4-BE49-F238E27FC236}">
                <a16:creationId xmlns:a16="http://schemas.microsoft.com/office/drawing/2014/main" id="{4411D117-F92E-993D-8111-336224DD1A61}"/>
              </a:ext>
            </a:extLst>
          </p:cNvPr>
          <p:cNvSpPr>
            <a:spLocks noGrp="1"/>
          </p:cNvSpPr>
          <p:nvPr>
            <p:ph idx="1"/>
          </p:nvPr>
        </p:nvSpPr>
        <p:spPr>
          <a:xfrm>
            <a:off x="838200" y="344695"/>
            <a:ext cx="10515600" cy="5227430"/>
          </a:xfrm>
        </p:spPr>
        <p:txBody>
          <a:bodyPr>
            <a:normAutofit/>
          </a:bodyPr>
          <a:lstStyle/>
          <a:p>
            <a:r>
              <a:rPr lang="en-US" sz="4000" dirty="0"/>
              <a:t>To die for our sins</a:t>
            </a:r>
          </a:p>
          <a:p>
            <a:pPr lvl="1"/>
            <a:r>
              <a:rPr lang="en-US" sz="3600" dirty="0"/>
              <a:t>John 3:16, I John 2:1</a:t>
            </a:r>
          </a:p>
          <a:p>
            <a:r>
              <a:rPr lang="en-US" sz="4000" dirty="0"/>
              <a:t>To point the way to the Father</a:t>
            </a:r>
          </a:p>
          <a:p>
            <a:pPr lvl="1"/>
            <a:r>
              <a:rPr lang="en-US" sz="3600" dirty="0"/>
              <a:t>John 14:6</a:t>
            </a:r>
          </a:p>
          <a:p>
            <a:r>
              <a:rPr lang="en-US" sz="4000" dirty="0"/>
              <a:t>To give life abundantly</a:t>
            </a:r>
          </a:p>
          <a:p>
            <a:pPr lvl="1"/>
            <a:r>
              <a:rPr lang="en-US" sz="3600" dirty="0"/>
              <a:t>John 10:10</a:t>
            </a:r>
          </a:p>
          <a:p>
            <a:r>
              <a:rPr lang="en-US" sz="4000" dirty="0"/>
              <a:t>To defeat death through resurrection</a:t>
            </a:r>
          </a:p>
          <a:p>
            <a:pPr lvl="1"/>
            <a:r>
              <a:rPr lang="en-US" sz="3600" dirty="0"/>
              <a:t>Hebrews 2:14</a:t>
            </a:r>
          </a:p>
        </p:txBody>
      </p:sp>
    </p:spTree>
    <p:extLst>
      <p:ext uri="{BB962C8B-B14F-4D97-AF65-F5344CB8AC3E}">
        <p14:creationId xmlns:p14="http://schemas.microsoft.com/office/powerpoint/2010/main" val="24111006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500"/>
                                        <p:tgtEl>
                                          <p:spTgt spid="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fade">
                                      <p:cBhvr>
                                        <p:cTn id="31" dur="500"/>
                                        <p:tgtEl>
                                          <p:spTgt spid="5">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animEffect transition="in" filter="fade">
                                      <p:cBhvr>
                                        <p:cTn id="34"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862D5ACB-2CBC-D18A-6FB7-64DC73245FAC}"/>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67F9354-E357-BA9E-D206-533DC5A6F703}"/>
              </a:ext>
            </a:extLst>
          </p:cNvPr>
          <p:cNvSpPr>
            <a:spLocks noGrp="1"/>
          </p:cNvSpPr>
          <p:nvPr>
            <p:ph type="title"/>
          </p:nvPr>
        </p:nvSpPr>
        <p:spPr>
          <a:xfrm>
            <a:off x="838200" y="5972176"/>
            <a:ext cx="10515600" cy="805966"/>
          </a:xfrm>
        </p:spPr>
        <p:txBody>
          <a:bodyPr>
            <a:noAutofit/>
          </a:bodyPr>
          <a:lstStyle/>
          <a:p>
            <a:r>
              <a:rPr lang="en-US" sz="6000" dirty="0">
                <a:solidFill>
                  <a:schemeClr val="bg1"/>
                </a:solidFill>
                <a:effectLst>
                  <a:outerShdw blurRad="38100" dist="38100" dir="2700000" algn="tl">
                    <a:srgbClr val="000000">
                      <a:alpha val="43137"/>
                    </a:srgbClr>
                  </a:outerShdw>
                </a:effectLst>
              </a:rPr>
              <a:t>God Will Fasten Us In Hope</a:t>
            </a:r>
          </a:p>
        </p:txBody>
      </p:sp>
      <p:sp>
        <p:nvSpPr>
          <p:cNvPr id="5" name="Content Placeholder 4">
            <a:extLst>
              <a:ext uri="{FF2B5EF4-FFF2-40B4-BE49-F238E27FC236}">
                <a16:creationId xmlns:a16="http://schemas.microsoft.com/office/drawing/2014/main" id="{5A473D67-F0C4-DD75-BCF6-971BCB73258F}"/>
              </a:ext>
            </a:extLst>
          </p:cNvPr>
          <p:cNvSpPr>
            <a:spLocks noGrp="1"/>
          </p:cNvSpPr>
          <p:nvPr>
            <p:ph idx="1"/>
          </p:nvPr>
        </p:nvSpPr>
        <p:spPr>
          <a:xfrm>
            <a:off x="838200" y="578498"/>
            <a:ext cx="10515600" cy="5103845"/>
          </a:xfrm>
        </p:spPr>
        <p:txBody>
          <a:bodyPr>
            <a:noAutofit/>
          </a:bodyPr>
          <a:lstStyle/>
          <a:p>
            <a:r>
              <a:rPr lang="en-US" sz="4800" dirty="0"/>
              <a:t>Hope – expectation coupled with knowledge of God’s goodness</a:t>
            </a:r>
          </a:p>
          <a:p>
            <a:r>
              <a:rPr lang="en-US" sz="4800" dirty="0"/>
              <a:t>We have “full assurance of hope” [11] because of God’s unchangeable purpose and His unchangeable oath. </a:t>
            </a:r>
          </a:p>
          <a:p>
            <a:r>
              <a:rPr lang="en-US" sz="4800" dirty="0"/>
              <a:t>“In the same way </a:t>
            </a:r>
            <a:r>
              <a:rPr lang="en-US" sz="4800" dirty="0">
                <a:latin typeface="+mj-lt"/>
              </a:rPr>
              <a:t>God, desiring even more to show</a:t>
            </a:r>
            <a:r>
              <a:rPr lang="en-US" sz="4800" dirty="0"/>
              <a:t>…”</a:t>
            </a:r>
          </a:p>
        </p:txBody>
      </p:sp>
    </p:spTree>
    <p:extLst>
      <p:ext uri="{BB962C8B-B14F-4D97-AF65-F5344CB8AC3E}">
        <p14:creationId xmlns:p14="http://schemas.microsoft.com/office/powerpoint/2010/main" val="8389119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97E9E4AB-CF16-D388-0039-6388E2D870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F4990D-B9A1-E841-F302-2993787C854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65EEC733-AD8D-C08C-E1A6-F4BD2670E5F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094344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C610E222-D43F-4746-72BE-8E74FC18BAFF}"/>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EBFD42BC-46D5-A454-1FB8-BBDC0166FBB8}"/>
              </a:ext>
            </a:extLst>
          </p:cNvPr>
          <p:cNvSpPr>
            <a:spLocks noGrp="1"/>
          </p:cNvSpPr>
          <p:nvPr>
            <p:ph type="title"/>
          </p:nvPr>
        </p:nvSpPr>
        <p:spPr>
          <a:xfrm>
            <a:off x="838200" y="5972176"/>
            <a:ext cx="10515600" cy="805966"/>
          </a:xfrm>
        </p:spPr>
        <p:txBody>
          <a:bodyPr/>
          <a:lstStyle/>
          <a:p>
            <a:r>
              <a:rPr lang="en-US" dirty="0">
                <a:solidFill>
                  <a:schemeClr val="bg1"/>
                </a:solidFill>
                <a:effectLst>
                  <a:outerShdw blurRad="38100" dist="38100" dir="2700000" algn="tl">
                    <a:srgbClr val="000000">
                      <a:alpha val="43137"/>
                    </a:srgbClr>
                  </a:outerShdw>
                </a:effectLst>
              </a:rPr>
              <a:t>Why Did Jesus Come Into The World</a:t>
            </a:r>
          </a:p>
        </p:txBody>
      </p:sp>
      <p:sp>
        <p:nvSpPr>
          <p:cNvPr id="5" name="Content Placeholder 4">
            <a:extLst>
              <a:ext uri="{FF2B5EF4-FFF2-40B4-BE49-F238E27FC236}">
                <a16:creationId xmlns:a16="http://schemas.microsoft.com/office/drawing/2014/main" id="{689FC18F-C323-11FD-13E9-0ABD50576E82}"/>
              </a:ext>
            </a:extLst>
          </p:cNvPr>
          <p:cNvSpPr>
            <a:spLocks noGrp="1"/>
          </p:cNvSpPr>
          <p:nvPr>
            <p:ph idx="1"/>
          </p:nvPr>
        </p:nvSpPr>
        <p:spPr>
          <a:xfrm>
            <a:off x="838200" y="344695"/>
            <a:ext cx="10515600" cy="5227430"/>
          </a:xfrm>
        </p:spPr>
        <p:txBody>
          <a:bodyPr>
            <a:normAutofit/>
          </a:bodyPr>
          <a:lstStyle/>
          <a:p>
            <a:pPr marL="0" indent="0" algn="ctr">
              <a:buNone/>
            </a:pPr>
            <a:r>
              <a:rPr lang="en-US" sz="5400" dirty="0">
                <a:latin typeface="+mj-lt"/>
              </a:rPr>
              <a:t>TO BRING SALVATION</a:t>
            </a:r>
          </a:p>
          <a:p>
            <a:r>
              <a:rPr lang="en-US" sz="3200" dirty="0"/>
              <a:t>John 8:34-36 Jesus answered them, “Truly, truly, I say to you, everyone </a:t>
            </a:r>
            <a:r>
              <a:rPr lang="en-US" sz="3200" dirty="0">
                <a:latin typeface="+mj-lt"/>
              </a:rPr>
              <a:t>who commits sin is the slave of sin. </a:t>
            </a:r>
            <a:r>
              <a:rPr lang="en-US" sz="3200" dirty="0"/>
              <a:t>“The slave does not remain in the house forever; the son does remain forever. “So if the Son makes you free, you will be free indeed.</a:t>
            </a:r>
          </a:p>
          <a:p>
            <a:r>
              <a:rPr lang="en-US" sz="3200" dirty="0"/>
              <a:t>Galatians 5:1 It was for freedom that </a:t>
            </a:r>
            <a:r>
              <a:rPr lang="en-US" sz="3200" dirty="0">
                <a:latin typeface="+mj-lt"/>
              </a:rPr>
              <a:t>Christ set us free</a:t>
            </a:r>
            <a:r>
              <a:rPr lang="en-US" sz="3200" dirty="0"/>
              <a:t>; therefore keep standing firm and do not be subject again to a yoke of slavery.</a:t>
            </a:r>
            <a:endParaRPr lang="en-US" dirty="0"/>
          </a:p>
        </p:txBody>
      </p:sp>
    </p:spTree>
    <p:extLst>
      <p:ext uri="{BB962C8B-B14F-4D97-AF65-F5344CB8AC3E}">
        <p14:creationId xmlns:p14="http://schemas.microsoft.com/office/powerpoint/2010/main" val="24259131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B2CF15E3-1D59-D41A-3053-169D90EE8987}"/>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6073226-127C-9C6A-664D-5E2A90D08700}"/>
              </a:ext>
            </a:extLst>
          </p:cNvPr>
          <p:cNvSpPr>
            <a:spLocks noGrp="1"/>
          </p:cNvSpPr>
          <p:nvPr>
            <p:ph type="title"/>
          </p:nvPr>
        </p:nvSpPr>
        <p:spPr>
          <a:xfrm>
            <a:off x="838200" y="5972176"/>
            <a:ext cx="10515600" cy="805966"/>
          </a:xfrm>
        </p:spPr>
        <p:txBody>
          <a:bodyPr/>
          <a:lstStyle/>
          <a:p>
            <a:r>
              <a:rPr lang="en-US" dirty="0">
                <a:solidFill>
                  <a:schemeClr val="bg1"/>
                </a:solidFill>
                <a:effectLst>
                  <a:outerShdw blurRad="38100" dist="38100" dir="2700000" algn="tl">
                    <a:srgbClr val="000000">
                      <a:alpha val="43137"/>
                    </a:srgbClr>
                  </a:outerShdw>
                </a:effectLst>
              </a:rPr>
              <a:t>Why Did Jesus Come Into The World</a:t>
            </a:r>
          </a:p>
        </p:txBody>
      </p:sp>
      <p:sp>
        <p:nvSpPr>
          <p:cNvPr id="5" name="Content Placeholder 4">
            <a:extLst>
              <a:ext uri="{FF2B5EF4-FFF2-40B4-BE49-F238E27FC236}">
                <a16:creationId xmlns:a16="http://schemas.microsoft.com/office/drawing/2014/main" id="{4323F788-BD06-A67E-3B64-FB2D19D5391C}"/>
              </a:ext>
            </a:extLst>
          </p:cNvPr>
          <p:cNvSpPr>
            <a:spLocks noGrp="1"/>
          </p:cNvSpPr>
          <p:nvPr>
            <p:ph idx="1"/>
          </p:nvPr>
        </p:nvSpPr>
        <p:spPr>
          <a:xfrm>
            <a:off x="838200" y="344694"/>
            <a:ext cx="10515600" cy="5627481"/>
          </a:xfrm>
        </p:spPr>
        <p:txBody>
          <a:bodyPr>
            <a:normAutofit/>
          </a:bodyPr>
          <a:lstStyle/>
          <a:p>
            <a:pPr marL="0" indent="0" algn="ctr">
              <a:buNone/>
            </a:pPr>
            <a:r>
              <a:rPr lang="en-US" sz="5400" dirty="0">
                <a:latin typeface="+mj-lt"/>
              </a:rPr>
              <a:t>TO BRING SALVATION</a:t>
            </a:r>
          </a:p>
          <a:p>
            <a:r>
              <a:rPr lang="en-US" sz="3200" dirty="0"/>
              <a:t>Romans 7:23-8:2 …but I see a different law in the members of my body, waging war against the law of my mind and making me a </a:t>
            </a:r>
            <a:r>
              <a:rPr lang="en-US" sz="3200" dirty="0">
                <a:latin typeface="+mj-lt"/>
              </a:rPr>
              <a:t>prisoner</a:t>
            </a:r>
            <a:r>
              <a:rPr lang="en-US" sz="3200" dirty="0"/>
              <a:t> of the law of sin which is in my members. Wretched man that I am! Who will </a:t>
            </a:r>
            <a:r>
              <a:rPr lang="en-US" sz="3200" dirty="0">
                <a:latin typeface="+mj-lt"/>
              </a:rPr>
              <a:t>set me free </a:t>
            </a:r>
            <a:r>
              <a:rPr lang="en-US" sz="3200" dirty="0"/>
              <a:t>from the body of this death? </a:t>
            </a:r>
          </a:p>
          <a:p>
            <a:endParaRPr lang="en-US" sz="3200" dirty="0"/>
          </a:p>
          <a:p>
            <a:r>
              <a:rPr lang="en-US" sz="3200" dirty="0"/>
              <a:t>For the law of the Spirit of life in Christ </a:t>
            </a:r>
            <a:r>
              <a:rPr lang="en-US" sz="3200" dirty="0">
                <a:latin typeface="+mj-lt"/>
              </a:rPr>
              <a:t>Jesus has set you free</a:t>
            </a:r>
            <a:r>
              <a:rPr lang="en-US" sz="3200" dirty="0"/>
              <a:t> from the law of sin and of death.</a:t>
            </a:r>
            <a:endParaRPr lang="en-US" dirty="0"/>
          </a:p>
        </p:txBody>
      </p:sp>
    </p:spTree>
    <p:extLst>
      <p:ext uri="{BB962C8B-B14F-4D97-AF65-F5344CB8AC3E}">
        <p14:creationId xmlns:p14="http://schemas.microsoft.com/office/powerpoint/2010/main" val="3583009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3CD9D8A8-16BF-0A45-EEC4-F5A9ED7DE78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7EADD215-EEE4-282C-989A-82646E72DDE2}"/>
              </a:ext>
            </a:extLst>
          </p:cNvPr>
          <p:cNvSpPr>
            <a:spLocks noGrp="1"/>
          </p:cNvSpPr>
          <p:nvPr>
            <p:ph type="title"/>
          </p:nvPr>
        </p:nvSpPr>
        <p:spPr>
          <a:xfrm>
            <a:off x="838200" y="5972176"/>
            <a:ext cx="10515600" cy="805966"/>
          </a:xfrm>
        </p:spPr>
        <p:txBody>
          <a:bodyPr/>
          <a:lstStyle/>
          <a:p>
            <a:r>
              <a:rPr lang="en-US" dirty="0">
                <a:solidFill>
                  <a:schemeClr val="bg1"/>
                </a:solidFill>
                <a:effectLst>
                  <a:outerShdw blurRad="38100" dist="38100" dir="2700000" algn="tl">
                    <a:srgbClr val="000000">
                      <a:alpha val="43137"/>
                    </a:srgbClr>
                  </a:outerShdw>
                </a:effectLst>
              </a:rPr>
              <a:t>Why Did Jesus Come Into The World</a:t>
            </a:r>
          </a:p>
        </p:txBody>
      </p:sp>
      <p:sp>
        <p:nvSpPr>
          <p:cNvPr id="5" name="Content Placeholder 4">
            <a:extLst>
              <a:ext uri="{FF2B5EF4-FFF2-40B4-BE49-F238E27FC236}">
                <a16:creationId xmlns:a16="http://schemas.microsoft.com/office/drawing/2014/main" id="{E261897C-8AC9-2CBF-0610-F1C528149191}"/>
              </a:ext>
            </a:extLst>
          </p:cNvPr>
          <p:cNvSpPr>
            <a:spLocks noGrp="1"/>
          </p:cNvSpPr>
          <p:nvPr>
            <p:ph idx="1"/>
          </p:nvPr>
        </p:nvSpPr>
        <p:spPr>
          <a:xfrm>
            <a:off x="838200" y="288708"/>
            <a:ext cx="10515600" cy="5627481"/>
          </a:xfrm>
        </p:spPr>
        <p:txBody>
          <a:bodyPr>
            <a:noAutofit/>
          </a:bodyPr>
          <a:lstStyle/>
          <a:p>
            <a:pPr marL="0" indent="0" algn="ctr">
              <a:buNone/>
            </a:pPr>
            <a:r>
              <a:rPr lang="en-US" sz="5400" dirty="0">
                <a:latin typeface="+mj-lt"/>
              </a:rPr>
              <a:t>LOOK TO GOD!</a:t>
            </a:r>
          </a:p>
          <a:p>
            <a:r>
              <a:rPr lang="en-US" sz="3200" dirty="0">
                <a:latin typeface="+mj-lt"/>
              </a:rPr>
              <a:t>Hebrews 12:1-3 </a:t>
            </a:r>
            <a:r>
              <a:rPr lang="en-US" sz="3200" dirty="0"/>
              <a:t>Therefore, since we have so great a cloud of witnesses surrounding us, let us also lay aside every encumbrance and the sin which so easily entangles us, and let us run with endurance the race that is set before us, </a:t>
            </a:r>
            <a:r>
              <a:rPr lang="en-US" sz="3200" dirty="0">
                <a:latin typeface="+mj-lt"/>
              </a:rPr>
              <a:t>fixing our eyes on Jesus</a:t>
            </a:r>
            <a:r>
              <a:rPr lang="en-US" sz="3200" dirty="0"/>
              <a:t>, the author and perfecter of faith, who for the joy set before Him endured the cross, despising the shame, and has sat down at the right hand of the throne of God. For consider Him who has endured such hostility by sinners against Himself, </a:t>
            </a:r>
            <a:r>
              <a:rPr lang="en-US" sz="3200" dirty="0">
                <a:latin typeface="+mj-lt"/>
              </a:rPr>
              <a:t>so that you will not grow weary and lose heart.</a:t>
            </a:r>
            <a:endParaRPr lang="en-US" dirty="0">
              <a:latin typeface="+mj-lt"/>
            </a:endParaRPr>
          </a:p>
        </p:txBody>
      </p:sp>
    </p:spTree>
    <p:extLst>
      <p:ext uri="{BB962C8B-B14F-4D97-AF65-F5344CB8AC3E}">
        <p14:creationId xmlns:p14="http://schemas.microsoft.com/office/powerpoint/2010/main" val="17347610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4ADA7FDA-BDAB-EB94-44B3-620365BF19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AC71C0-8DE1-73A3-3A9D-AAB6CAFA1784}"/>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97995E48-C311-2024-66C8-64B66B1CB5A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881964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7F4E8CC9-9702-CA78-9BDF-0D92F78154F0}"/>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4AA38469-6E2E-5A36-4BE9-2EED7BB2E3F7}"/>
              </a:ext>
            </a:extLst>
          </p:cNvPr>
          <p:cNvSpPr>
            <a:spLocks noGrp="1"/>
          </p:cNvSpPr>
          <p:nvPr>
            <p:ph type="title"/>
          </p:nvPr>
        </p:nvSpPr>
        <p:spPr>
          <a:xfrm>
            <a:off x="838200" y="5972176"/>
            <a:ext cx="10515600" cy="805966"/>
          </a:xfrm>
        </p:spPr>
        <p:txBody>
          <a:bodyPr>
            <a:noAutofit/>
          </a:bodyPr>
          <a:lstStyle/>
          <a:p>
            <a:r>
              <a:rPr lang="en-US" sz="6000" dirty="0">
                <a:solidFill>
                  <a:schemeClr val="bg1"/>
                </a:solidFill>
                <a:effectLst>
                  <a:outerShdw blurRad="38100" dist="38100" dir="2700000" algn="tl">
                    <a:srgbClr val="000000">
                      <a:alpha val="43137"/>
                    </a:srgbClr>
                  </a:outerShdw>
                </a:effectLst>
              </a:rPr>
              <a:t>God Does Not Forget</a:t>
            </a:r>
          </a:p>
        </p:txBody>
      </p:sp>
      <p:sp>
        <p:nvSpPr>
          <p:cNvPr id="5" name="Content Placeholder 4">
            <a:extLst>
              <a:ext uri="{FF2B5EF4-FFF2-40B4-BE49-F238E27FC236}">
                <a16:creationId xmlns:a16="http://schemas.microsoft.com/office/drawing/2014/main" id="{6F01DE79-44B7-0748-6C6B-90A5A1C14311}"/>
              </a:ext>
            </a:extLst>
          </p:cNvPr>
          <p:cNvSpPr>
            <a:spLocks noGrp="1"/>
          </p:cNvSpPr>
          <p:nvPr>
            <p:ph idx="1"/>
          </p:nvPr>
        </p:nvSpPr>
        <p:spPr>
          <a:xfrm>
            <a:off x="838200" y="578498"/>
            <a:ext cx="10515600" cy="5103845"/>
          </a:xfrm>
        </p:spPr>
        <p:txBody>
          <a:bodyPr>
            <a:noAutofit/>
          </a:bodyPr>
          <a:lstStyle/>
          <a:p>
            <a:r>
              <a:rPr lang="en-US" sz="4800" dirty="0"/>
              <a:t>God WILL forget our sins – Jeremiah 31:34</a:t>
            </a:r>
          </a:p>
          <a:p>
            <a:r>
              <a:rPr lang="en-US" sz="4800" dirty="0"/>
              <a:t>God WILL NOT forget our work and love!</a:t>
            </a:r>
          </a:p>
          <a:p>
            <a:r>
              <a:rPr lang="en-US" sz="4800" dirty="0"/>
              <a:t>The authors chief illustration of what that work and love looked like was ministry!</a:t>
            </a:r>
          </a:p>
        </p:txBody>
      </p:sp>
    </p:spTree>
    <p:extLst>
      <p:ext uri="{BB962C8B-B14F-4D97-AF65-F5344CB8AC3E}">
        <p14:creationId xmlns:p14="http://schemas.microsoft.com/office/powerpoint/2010/main" val="10116141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D8F727A1-F8D4-4991-6133-3D73A9D06EE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8B06C872-94F6-D8DF-38BA-E8C2305643AD}"/>
              </a:ext>
            </a:extLst>
          </p:cNvPr>
          <p:cNvSpPr>
            <a:spLocks noGrp="1"/>
          </p:cNvSpPr>
          <p:nvPr>
            <p:ph type="title"/>
          </p:nvPr>
        </p:nvSpPr>
        <p:spPr>
          <a:xfrm>
            <a:off x="838200" y="5972176"/>
            <a:ext cx="10515600" cy="805966"/>
          </a:xfrm>
        </p:spPr>
        <p:txBody>
          <a:bodyPr>
            <a:noAutofit/>
          </a:bodyPr>
          <a:lstStyle/>
          <a:p>
            <a:r>
              <a:rPr lang="en-US" sz="6000" dirty="0">
                <a:solidFill>
                  <a:schemeClr val="bg1"/>
                </a:solidFill>
                <a:effectLst>
                  <a:outerShdw blurRad="38100" dist="38100" dir="2700000" algn="tl">
                    <a:srgbClr val="000000">
                      <a:alpha val="43137"/>
                    </a:srgbClr>
                  </a:outerShdw>
                </a:effectLst>
              </a:rPr>
              <a:t>God Is Faithful</a:t>
            </a:r>
          </a:p>
        </p:txBody>
      </p:sp>
      <p:sp>
        <p:nvSpPr>
          <p:cNvPr id="5" name="Content Placeholder 4">
            <a:extLst>
              <a:ext uri="{FF2B5EF4-FFF2-40B4-BE49-F238E27FC236}">
                <a16:creationId xmlns:a16="http://schemas.microsoft.com/office/drawing/2014/main" id="{F0180D5C-0A13-B184-0BAE-17277B7636C6}"/>
              </a:ext>
            </a:extLst>
          </p:cNvPr>
          <p:cNvSpPr>
            <a:spLocks noGrp="1"/>
          </p:cNvSpPr>
          <p:nvPr>
            <p:ph idx="1"/>
          </p:nvPr>
        </p:nvSpPr>
        <p:spPr>
          <a:xfrm>
            <a:off x="838200" y="578498"/>
            <a:ext cx="10515600" cy="5103845"/>
          </a:xfrm>
        </p:spPr>
        <p:txBody>
          <a:bodyPr>
            <a:noAutofit/>
          </a:bodyPr>
          <a:lstStyle/>
          <a:p>
            <a:r>
              <a:rPr lang="en-US" sz="4800" dirty="0"/>
              <a:t>Abraham has questions regarding their suffering</a:t>
            </a:r>
          </a:p>
          <a:p>
            <a:r>
              <a:rPr lang="en-US" sz="4800" dirty="0"/>
              <a:t>God patiently affirms His faithfulness</a:t>
            </a:r>
          </a:p>
          <a:p>
            <a:r>
              <a:rPr lang="en-US" sz="4800" dirty="0"/>
              <a:t>Hebrews 6:13; 15 “God made a promise… [Abraham] obtained a promise.”</a:t>
            </a:r>
          </a:p>
        </p:txBody>
      </p:sp>
    </p:spTree>
    <p:extLst>
      <p:ext uri="{BB962C8B-B14F-4D97-AF65-F5344CB8AC3E}">
        <p14:creationId xmlns:p14="http://schemas.microsoft.com/office/powerpoint/2010/main" val="25496191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9B16B7E0-EA32-25EB-77D5-F02317DD6904}"/>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F707573C-E4CB-052D-31F8-090B9721F6AF}"/>
              </a:ext>
            </a:extLst>
          </p:cNvPr>
          <p:cNvSpPr>
            <a:spLocks noGrp="1"/>
          </p:cNvSpPr>
          <p:nvPr>
            <p:ph type="title"/>
          </p:nvPr>
        </p:nvSpPr>
        <p:spPr>
          <a:xfrm>
            <a:off x="838200" y="5972176"/>
            <a:ext cx="10515600" cy="805966"/>
          </a:xfrm>
        </p:spPr>
        <p:txBody>
          <a:bodyPr>
            <a:noAutofit/>
          </a:bodyPr>
          <a:lstStyle/>
          <a:p>
            <a:r>
              <a:rPr lang="en-US" sz="6000" dirty="0">
                <a:solidFill>
                  <a:schemeClr val="bg1"/>
                </a:solidFill>
                <a:effectLst>
                  <a:outerShdw blurRad="38100" dist="38100" dir="2700000" algn="tl">
                    <a:srgbClr val="000000">
                      <a:alpha val="43137"/>
                    </a:srgbClr>
                  </a:outerShdw>
                </a:effectLst>
              </a:rPr>
              <a:t>God Will Fasten Us In Hope</a:t>
            </a:r>
          </a:p>
        </p:txBody>
      </p:sp>
      <p:sp>
        <p:nvSpPr>
          <p:cNvPr id="5" name="Content Placeholder 4">
            <a:extLst>
              <a:ext uri="{FF2B5EF4-FFF2-40B4-BE49-F238E27FC236}">
                <a16:creationId xmlns:a16="http://schemas.microsoft.com/office/drawing/2014/main" id="{F2BD8120-6510-37E5-62D6-31C1464E8387}"/>
              </a:ext>
            </a:extLst>
          </p:cNvPr>
          <p:cNvSpPr>
            <a:spLocks noGrp="1"/>
          </p:cNvSpPr>
          <p:nvPr>
            <p:ph idx="1"/>
          </p:nvPr>
        </p:nvSpPr>
        <p:spPr>
          <a:xfrm>
            <a:off x="838200" y="578498"/>
            <a:ext cx="10515600" cy="5103845"/>
          </a:xfrm>
        </p:spPr>
        <p:txBody>
          <a:bodyPr>
            <a:noAutofit/>
          </a:bodyPr>
          <a:lstStyle/>
          <a:p>
            <a:r>
              <a:rPr lang="en-US" sz="4800" dirty="0"/>
              <a:t>Hope – expectation coupled with knowledge of God’s goodness</a:t>
            </a:r>
          </a:p>
          <a:p>
            <a:r>
              <a:rPr lang="en-US" sz="4800" dirty="0"/>
              <a:t>We have “full assurance of hope” [11] because of God’s unchangeable purpose and His unchangeable oath. </a:t>
            </a:r>
          </a:p>
          <a:p>
            <a:r>
              <a:rPr lang="en-US" sz="4800" dirty="0"/>
              <a:t>“In the same way God, desiring even more to show…”</a:t>
            </a:r>
          </a:p>
        </p:txBody>
      </p:sp>
    </p:spTree>
    <p:extLst>
      <p:ext uri="{BB962C8B-B14F-4D97-AF65-F5344CB8AC3E}">
        <p14:creationId xmlns:p14="http://schemas.microsoft.com/office/powerpoint/2010/main" val="41876792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328812BD-524D-446E-D027-C5F4921EFB8F}"/>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413A5C4F-1885-E54F-6795-D74AAE8E00CE}"/>
              </a:ext>
            </a:extLst>
          </p:cNvPr>
          <p:cNvSpPr>
            <a:spLocks noGrp="1"/>
          </p:cNvSpPr>
          <p:nvPr>
            <p:ph type="title"/>
          </p:nvPr>
        </p:nvSpPr>
        <p:spPr>
          <a:xfrm>
            <a:off x="838200" y="5972176"/>
            <a:ext cx="10515600" cy="805966"/>
          </a:xfrm>
        </p:spPr>
        <p:txBody>
          <a:bodyPr>
            <a:noAutofit/>
          </a:bodyPr>
          <a:lstStyle/>
          <a:p>
            <a:r>
              <a:rPr lang="en-US" sz="6000" dirty="0">
                <a:solidFill>
                  <a:schemeClr val="bg1"/>
                </a:solidFill>
                <a:effectLst>
                  <a:outerShdw blurRad="38100" dist="38100" dir="2700000" algn="tl">
                    <a:srgbClr val="000000">
                      <a:alpha val="43137"/>
                    </a:srgbClr>
                  </a:outerShdw>
                </a:effectLst>
              </a:rPr>
              <a:t>God Will Fasten Us In Hope</a:t>
            </a:r>
          </a:p>
        </p:txBody>
      </p:sp>
      <p:sp>
        <p:nvSpPr>
          <p:cNvPr id="5" name="Content Placeholder 4">
            <a:extLst>
              <a:ext uri="{FF2B5EF4-FFF2-40B4-BE49-F238E27FC236}">
                <a16:creationId xmlns:a16="http://schemas.microsoft.com/office/drawing/2014/main" id="{1BB55864-5661-9F83-2047-4313FA29F94B}"/>
              </a:ext>
            </a:extLst>
          </p:cNvPr>
          <p:cNvSpPr>
            <a:spLocks noGrp="1"/>
          </p:cNvSpPr>
          <p:nvPr>
            <p:ph idx="1"/>
          </p:nvPr>
        </p:nvSpPr>
        <p:spPr>
          <a:xfrm>
            <a:off x="838200" y="578498"/>
            <a:ext cx="10515600" cy="5103845"/>
          </a:xfrm>
        </p:spPr>
        <p:txBody>
          <a:bodyPr>
            <a:noAutofit/>
          </a:bodyPr>
          <a:lstStyle/>
          <a:p>
            <a:r>
              <a:rPr lang="en-US" sz="4800" dirty="0"/>
              <a:t>Hope – expectation coupled with knowledge of God’s goodness</a:t>
            </a:r>
          </a:p>
          <a:p>
            <a:r>
              <a:rPr lang="en-US" sz="4800" dirty="0"/>
              <a:t>We have “full assurance of hope” [11] because of God’s unchangeable purpose and His unchangeable oath. </a:t>
            </a:r>
          </a:p>
          <a:p>
            <a:r>
              <a:rPr lang="en-US" sz="4800" dirty="0"/>
              <a:t>“</a:t>
            </a:r>
            <a:r>
              <a:rPr lang="en-US" sz="4800" dirty="0">
                <a:latin typeface="+mj-lt"/>
              </a:rPr>
              <a:t>In the same way </a:t>
            </a:r>
            <a:r>
              <a:rPr lang="en-US" sz="4800" dirty="0"/>
              <a:t>God, desiring even more to show…”</a:t>
            </a:r>
          </a:p>
        </p:txBody>
      </p:sp>
    </p:spTree>
    <p:extLst>
      <p:ext uri="{BB962C8B-B14F-4D97-AF65-F5344CB8AC3E}">
        <p14:creationId xmlns:p14="http://schemas.microsoft.com/office/powerpoint/2010/main" val="9810490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ticulat CF v2 Font Family (Default)">
      <a:majorFont>
        <a:latin typeface="Articulat CF v2 Heavy"/>
        <a:ea typeface=""/>
        <a:cs typeface=""/>
      </a:majorFont>
      <a:minorFont>
        <a:latin typeface="Articulat CF v2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C23D366-0CD3-41D7-811E-B88B497BED53}" vid="{4B63EA86-E58C-4B7A-A5CB-DBDC09AC6495}"/>
    </a:ext>
  </a:extLst>
</a:theme>
</file>

<file path=docProps/app.xml><?xml version="1.0" encoding="utf-8"?>
<Properties xmlns="http://schemas.openxmlformats.org/officeDocument/2006/extended-properties" xmlns:vt="http://schemas.openxmlformats.org/officeDocument/2006/docPropsVTypes">
  <Template>WIDESCREEN Articulat CF v2 Font Family Default</Template>
  <TotalTime>60</TotalTime>
  <Words>565</Words>
  <Application>Microsoft Office PowerPoint</Application>
  <PresentationFormat>Widescreen</PresentationFormat>
  <Paragraphs>41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Articulat CF v2 Heavy</vt:lpstr>
      <vt:lpstr>Articulat CF v2 Medium</vt:lpstr>
      <vt:lpstr>Office Theme</vt:lpstr>
      <vt:lpstr>Why Did Jesus Come Into The World</vt:lpstr>
      <vt:lpstr>Why Did Jesus Come Into The World</vt:lpstr>
      <vt:lpstr>Why Did Jesus Come Into The World</vt:lpstr>
      <vt:lpstr>Why Did Jesus Come Into The World</vt:lpstr>
      <vt:lpstr>PowerPoint Presentation</vt:lpstr>
      <vt:lpstr>God Does Not Forget</vt:lpstr>
      <vt:lpstr>God Is Faithful</vt:lpstr>
      <vt:lpstr>God Will Fasten Us In Hope</vt:lpstr>
      <vt:lpstr>God Will Fasten Us In Hope</vt:lpstr>
      <vt:lpstr>God Will Fasten Us In Hope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Did Jesus Come Into The World</dc:title>
  <dc:creator>Kyle Blevins</dc:creator>
  <cp:lastModifiedBy>Kyle Blevins</cp:lastModifiedBy>
  <cp:revision>1</cp:revision>
  <dcterms:created xsi:type="dcterms:W3CDTF">2024-02-09T03:28:57Z</dcterms:created>
  <dcterms:modified xsi:type="dcterms:W3CDTF">2024-02-09T04:29:21Z</dcterms:modified>
</cp:coreProperties>
</file>