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04" d="100"/>
          <a:sy n="104" d="100"/>
        </p:scale>
        <p:origin x="144" y="25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4D944-C191-2B0F-2B71-4CB1D0C563A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F1E7811-379E-2653-77FA-83FB76DA4A5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CC346F3-B5B4-CCBF-8BD1-2464132DC16E}"/>
              </a:ext>
            </a:extLst>
          </p:cNvPr>
          <p:cNvSpPr>
            <a:spLocks noGrp="1"/>
          </p:cNvSpPr>
          <p:nvPr>
            <p:ph type="dt" sz="half" idx="10"/>
          </p:nvPr>
        </p:nvSpPr>
        <p:spPr/>
        <p:txBody>
          <a:bodyPr/>
          <a:lstStyle/>
          <a:p>
            <a:fld id="{F94A4E9F-574E-47FF-B8E1-902C2102F6F6}" type="datetimeFigureOut">
              <a:rPr lang="en-US" smtClean="0"/>
              <a:t>1/5/2024</a:t>
            </a:fld>
            <a:endParaRPr lang="en-US"/>
          </a:p>
        </p:txBody>
      </p:sp>
      <p:sp>
        <p:nvSpPr>
          <p:cNvPr id="5" name="Footer Placeholder 4">
            <a:extLst>
              <a:ext uri="{FF2B5EF4-FFF2-40B4-BE49-F238E27FC236}">
                <a16:creationId xmlns:a16="http://schemas.microsoft.com/office/drawing/2014/main" id="{B9C37B33-6078-BE4D-53CB-A111A0204B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438C00-A60B-2A65-B461-9867C2E57258}"/>
              </a:ext>
            </a:extLst>
          </p:cNvPr>
          <p:cNvSpPr>
            <a:spLocks noGrp="1"/>
          </p:cNvSpPr>
          <p:nvPr>
            <p:ph type="sldNum" sz="quarter" idx="12"/>
          </p:nvPr>
        </p:nvSpPr>
        <p:spPr/>
        <p:txBody>
          <a:bodyPr/>
          <a:lstStyle/>
          <a:p>
            <a:fld id="{36AAA1A1-5C2B-4162-8C64-435AD319C30B}" type="slidenum">
              <a:rPr lang="en-US" smtClean="0"/>
              <a:t>‹#›</a:t>
            </a:fld>
            <a:endParaRPr lang="en-US"/>
          </a:p>
        </p:txBody>
      </p:sp>
    </p:spTree>
    <p:extLst>
      <p:ext uri="{BB962C8B-B14F-4D97-AF65-F5344CB8AC3E}">
        <p14:creationId xmlns:p14="http://schemas.microsoft.com/office/powerpoint/2010/main" val="13692497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8B317-39EB-6722-9471-31E93A640CC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9B3B7E9-9208-2A42-E44D-11821B41ECA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19BB6C-9587-2037-5C74-EC84916531C2}"/>
              </a:ext>
            </a:extLst>
          </p:cNvPr>
          <p:cNvSpPr>
            <a:spLocks noGrp="1"/>
          </p:cNvSpPr>
          <p:nvPr>
            <p:ph type="dt" sz="half" idx="10"/>
          </p:nvPr>
        </p:nvSpPr>
        <p:spPr/>
        <p:txBody>
          <a:bodyPr/>
          <a:lstStyle/>
          <a:p>
            <a:fld id="{F94A4E9F-574E-47FF-B8E1-902C2102F6F6}" type="datetimeFigureOut">
              <a:rPr lang="en-US" smtClean="0"/>
              <a:t>1/5/2024</a:t>
            </a:fld>
            <a:endParaRPr lang="en-US"/>
          </a:p>
        </p:txBody>
      </p:sp>
      <p:sp>
        <p:nvSpPr>
          <p:cNvPr id="5" name="Footer Placeholder 4">
            <a:extLst>
              <a:ext uri="{FF2B5EF4-FFF2-40B4-BE49-F238E27FC236}">
                <a16:creationId xmlns:a16="http://schemas.microsoft.com/office/drawing/2014/main" id="{2CBD6392-1664-BC58-1C4D-60F7C17913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1DD5EE-ECBE-2694-FE79-88603E6FB17B}"/>
              </a:ext>
            </a:extLst>
          </p:cNvPr>
          <p:cNvSpPr>
            <a:spLocks noGrp="1"/>
          </p:cNvSpPr>
          <p:nvPr>
            <p:ph type="sldNum" sz="quarter" idx="12"/>
          </p:nvPr>
        </p:nvSpPr>
        <p:spPr/>
        <p:txBody>
          <a:bodyPr/>
          <a:lstStyle/>
          <a:p>
            <a:fld id="{36AAA1A1-5C2B-4162-8C64-435AD319C30B}" type="slidenum">
              <a:rPr lang="en-US" smtClean="0"/>
              <a:t>‹#›</a:t>
            </a:fld>
            <a:endParaRPr lang="en-US"/>
          </a:p>
        </p:txBody>
      </p:sp>
    </p:spTree>
    <p:extLst>
      <p:ext uri="{BB962C8B-B14F-4D97-AF65-F5344CB8AC3E}">
        <p14:creationId xmlns:p14="http://schemas.microsoft.com/office/powerpoint/2010/main" val="4232047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DAAB608-1067-4DFA-2B64-CE4AA82B45C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C4F2449-0EF4-084A-47B6-1CBCD3E91D5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D4E972-E5AE-B68A-6715-F549EE2E9A44}"/>
              </a:ext>
            </a:extLst>
          </p:cNvPr>
          <p:cNvSpPr>
            <a:spLocks noGrp="1"/>
          </p:cNvSpPr>
          <p:nvPr>
            <p:ph type="dt" sz="half" idx="10"/>
          </p:nvPr>
        </p:nvSpPr>
        <p:spPr/>
        <p:txBody>
          <a:bodyPr/>
          <a:lstStyle/>
          <a:p>
            <a:fld id="{F94A4E9F-574E-47FF-B8E1-902C2102F6F6}" type="datetimeFigureOut">
              <a:rPr lang="en-US" smtClean="0"/>
              <a:t>1/5/2024</a:t>
            </a:fld>
            <a:endParaRPr lang="en-US"/>
          </a:p>
        </p:txBody>
      </p:sp>
      <p:sp>
        <p:nvSpPr>
          <p:cNvPr id="5" name="Footer Placeholder 4">
            <a:extLst>
              <a:ext uri="{FF2B5EF4-FFF2-40B4-BE49-F238E27FC236}">
                <a16:creationId xmlns:a16="http://schemas.microsoft.com/office/drawing/2014/main" id="{6B3695B2-28F3-DA36-D1EA-549DEDB792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FBC13A-FBFC-741A-F12F-B74AEBC97F7C}"/>
              </a:ext>
            </a:extLst>
          </p:cNvPr>
          <p:cNvSpPr>
            <a:spLocks noGrp="1"/>
          </p:cNvSpPr>
          <p:nvPr>
            <p:ph type="sldNum" sz="quarter" idx="12"/>
          </p:nvPr>
        </p:nvSpPr>
        <p:spPr/>
        <p:txBody>
          <a:bodyPr/>
          <a:lstStyle/>
          <a:p>
            <a:fld id="{36AAA1A1-5C2B-4162-8C64-435AD319C30B}" type="slidenum">
              <a:rPr lang="en-US" smtClean="0"/>
              <a:t>‹#›</a:t>
            </a:fld>
            <a:endParaRPr lang="en-US"/>
          </a:p>
        </p:txBody>
      </p:sp>
    </p:spTree>
    <p:extLst>
      <p:ext uri="{BB962C8B-B14F-4D97-AF65-F5344CB8AC3E}">
        <p14:creationId xmlns:p14="http://schemas.microsoft.com/office/powerpoint/2010/main" val="12168916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17355-BD78-AF4C-5523-E6E6963569A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F246F33-FA58-F1F5-6153-5E3B32FD2D3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C3CFA7-8E27-283C-A2DA-0688D88F2B3C}"/>
              </a:ext>
            </a:extLst>
          </p:cNvPr>
          <p:cNvSpPr>
            <a:spLocks noGrp="1"/>
          </p:cNvSpPr>
          <p:nvPr>
            <p:ph type="dt" sz="half" idx="10"/>
          </p:nvPr>
        </p:nvSpPr>
        <p:spPr/>
        <p:txBody>
          <a:bodyPr/>
          <a:lstStyle/>
          <a:p>
            <a:fld id="{F94A4E9F-574E-47FF-B8E1-902C2102F6F6}" type="datetimeFigureOut">
              <a:rPr lang="en-US" smtClean="0"/>
              <a:t>1/5/2024</a:t>
            </a:fld>
            <a:endParaRPr lang="en-US"/>
          </a:p>
        </p:txBody>
      </p:sp>
      <p:sp>
        <p:nvSpPr>
          <p:cNvPr id="5" name="Footer Placeholder 4">
            <a:extLst>
              <a:ext uri="{FF2B5EF4-FFF2-40B4-BE49-F238E27FC236}">
                <a16:creationId xmlns:a16="http://schemas.microsoft.com/office/drawing/2014/main" id="{5D45972B-7413-392B-8FC1-2C5D060D63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07E670-5A2D-165E-7D1E-27FDFAACAAA7}"/>
              </a:ext>
            </a:extLst>
          </p:cNvPr>
          <p:cNvSpPr>
            <a:spLocks noGrp="1"/>
          </p:cNvSpPr>
          <p:nvPr>
            <p:ph type="sldNum" sz="quarter" idx="12"/>
          </p:nvPr>
        </p:nvSpPr>
        <p:spPr/>
        <p:txBody>
          <a:bodyPr/>
          <a:lstStyle/>
          <a:p>
            <a:fld id="{36AAA1A1-5C2B-4162-8C64-435AD319C30B}" type="slidenum">
              <a:rPr lang="en-US" smtClean="0"/>
              <a:t>‹#›</a:t>
            </a:fld>
            <a:endParaRPr lang="en-US"/>
          </a:p>
        </p:txBody>
      </p:sp>
    </p:spTree>
    <p:extLst>
      <p:ext uri="{BB962C8B-B14F-4D97-AF65-F5344CB8AC3E}">
        <p14:creationId xmlns:p14="http://schemas.microsoft.com/office/powerpoint/2010/main" val="30056864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B24E6-60C7-6B19-84AA-9001CE68898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591C992-5E07-5BEE-CC76-342C6EAD88D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F68830D-7E81-44EB-0174-02EE7556EACB}"/>
              </a:ext>
            </a:extLst>
          </p:cNvPr>
          <p:cNvSpPr>
            <a:spLocks noGrp="1"/>
          </p:cNvSpPr>
          <p:nvPr>
            <p:ph type="dt" sz="half" idx="10"/>
          </p:nvPr>
        </p:nvSpPr>
        <p:spPr/>
        <p:txBody>
          <a:bodyPr/>
          <a:lstStyle/>
          <a:p>
            <a:fld id="{F94A4E9F-574E-47FF-B8E1-902C2102F6F6}" type="datetimeFigureOut">
              <a:rPr lang="en-US" smtClean="0"/>
              <a:t>1/5/2024</a:t>
            </a:fld>
            <a:endParaRPr lang="en-US"/>
          </a:p>
        </p:txBody>
      </p:sp>
      <p:sp>
        <p:nvSpPr>
          <p:cNvPr id="5" name="Footer Placeholder 4">
            <a:extLst>
              <a:ext uri="{FF2B5EF4-FFF2-40B4-BE49-F238E27FC236}">
                <a16:creationId xmlns:a16="http://schemas.microsoft.com/office/drawing/2014/main" id="{FE399026-00A2-5091-802C-4EAEBD3F14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157E96-9B86-13D8-D99F-B34FFC7839EA}"/>
              </a:ext>
            </a:extLst>
          </p:cNvPr>
          <p:cNvSpPr>
            <a:spLocks noGrp="1"/>
          </p:cNvSpPr>
          <p:nvPr>
            <p:ph type="sldNum" sz="quarter" idx="12"/>
          </p:nvPr>
        </p:nvSpPr>
        <p:spPr/>
        <p:txBody>
          <a:bodyPr/>
          <a:lstStyle/>
          <a:p>
            <a:fld id="{36AAA1A1-5C2B-4162-8C64-435AD319C30B}" type="slidenum">
              <a:rPr lang="en-US" smtClean="0"/>
              <a:t>‹#›</a:t>
            </a:fld>
            <a:endParaRPr lang="en-US"/>
          </a:p>
        </p:txBody>
      </p:sp>
    </p:spTree>
    <p:extLst>
      <p:ext uri="{BB962C8B-B14F-4D97-AF65-F5344CB8AC3E}">
        <p14:creationId xmlns:p14="http://schemas.microsoft.com/office/powerpoint/2010/main" val="34359486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C692EF-73AE-8EF3-E2AF-AAF691EFA1F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0FA570E-7937-16EB-5CAA-09C0F0914EA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39C50B3-8D82-4122-5B3A-8F9F8D9861D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A3C81DA-C514-BF2E-50CD-2AB561911A95}"/>
              </a:ext>
            </a:extLst>
          </p:cNvPr>
          <p:cNvSpPr>
            <a:spLocks noGrp="1"/>
          </p:cNvSpPr>
          <p:nvPr>
            <p:ph type="dt" sz="half" idx="10"/>
          </p:nvPr>
        </p:nvSpPr>
        <p:spPr/>
        <p:txBody>
          <a:bodyPr/>
          <a:lstStyle/>
          <a:p>
            <a:fld id="{F94A4E9F-574E-47FF-B8E1-902C2102F6F6}" type="datetimeFigureOut">
              <a:rPr lang="en-US" smtClean="0"/>
              <a:t>1/5/2024</a:t>
            </a:fld>
            <a:endParaRPr lang="en-US"/>
          </a:p>
        </p:txBody>
      </p:sp>
      <p:sp>
        <p:nvSpPr>
          <p:cNvPr id="6" name="Footer Placeholder 5">
            <a:extLst>
              <a:ext uri="{FF2B5EF4-FFF2-40B4-BE49-F238E27FC236}">
                <a16:creationId xmlns:a16="http://schemas.microsoft.com/office/drawing/2014/main" id="{BED14834-C4C9-7063-31AF-6CC1655DEDE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C84962F-27B7-B808-C5E8-5BB56471A258}"/>
              </a:ext>
            </a:extLst>
          </p:cNvPr>
          <p:cNvSpPr>
            <a:spLocks noGrp="1"/>
          </p:cNvSpPr>
          <p:nvPr>
            <p:ph type="sldNum" sz="quarter" idx="12"/>
          </p:nvPr>
        </p:nvSpPr>
        <p:spPr/>
        <p:txBody>
          <a:bodyPr/>
          <a:lstStyle/>
          <a:p>
            <a:fld id="{36AAA1A1-5C2B-4162-8C64-435AD319C30B}" type="slidenum">
              <a:rPr lang="en-US" smtClean="0"/>
              <a:t>‹#›</a:t>
            </a:fld>
            <a:endParaRPr lang="en-US"/>
          </a:p>
        </p:txBody>
      </p:sp>
    </p:spTree>
    <p:extLst>
      <p:ext uri="{BB962C8B-B14F-4D97-AF65-F5344CB8AC3E}">
        <p14:creationId xmlns:p14="http://schemas.microsoft.com/office/powerpoint/2010/main" val="17223988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FD06B-21DF-0584-D9AE-D36B084C6C3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CC9622E-0BB7-82D5-17E2-B2DC6FF9465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0C4EDCB-185A-E555-2348-C9CF9D8F218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491F42F-A828-5A7B-B0F7-FBF5AEF5B1F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87A259C-AA66-87ED-85AD-518B4705399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DCE8ADA-2423-C113-A789-D1D4441E2CDD}"/>
              </a:ext>
            </a:extLst>
          </p:cNvPr>
          <p:cNvSpPr>
            <a:spLocks noGrp="1"/>
          </p:cNvSpPr>
          <p:nvPr>
            <p:ph type="dt" sz="half" idx="10"/>
          </p:nvPr>
        </p:nvSpPr>
        <p:spPr/>
        <p:txBody>
          <a:bodyPr/>
          <a:lstStyle/>
          <a:p>
            <a:fld id="{F94A4E9F-574E-47FF-B8E1-902C2102F6F6}" type="datetimeFigureOut">
              <a:rPr lang="en-US" smtClean="0"/>
              <a:t>1/5/2024</a:t>
            </a:fld>
            <a:endParaRPr lang="en-US"/>
          </a:p>
        </p:txBody>
      </p:sp>
      <p:sp>
        <p:nvSpPr>
          <p:cNvPr id="8" name="Footer Placeholder 7">
            <a:extLst>
              <a:ext uri="{FF2B5EF4-FFF2-40B4-BE49-F238E27FC236}">
                <a16:creationId xmlns:a16="http://schemas.microsoft.com/office/drawing/2014/main" id="{A78251AA-2C13-364D-2E33-6BE022201B2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454D0A7-C366-D0D9-A1EA-BA1F3637E243}"/>
              </a:ext>
            </a:extLst>
          </p:cNvPr>
          <p:cNvSpPr>
            <a:spLocks noGrp="1"/>
          </p:cNvSpPr>
          <p:nvPr>
            <p:ph type="sldNum" sz="quarter" idx="12"/>
          </p:nvPr>
        </p:nvSpPr>
        <p:spPr/>
        <p:txBody>
          <a:bodyPr/>
          <a:lstStyle/>
          <a:p>
            <a:fld id="{36AAA1A1-5C2B-4162-8C64-435AD319C30B}" type="slidenum">
              <a:rPr lang="en-US" smtClean="0"/>
              <a:t>‹#›</a:t>
            </a:fld>
            <a:endParaRPr lang="en-US"/>
          </a:p>
        </p:txBody>
      </p:sp>
    </p:spTree>
    <p:extLst>
      <p:ext uri="{BB962C8B-B14F-4D97-AF65-F5344CB8AC3E}">
        <p14:creationId xmlns:p14="http://schemas.microsoft.com/office/powerpoint/2010/main" val="3710777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FAAA6-96BE-2868-3CA6-622F50E5371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520BF85-4D86-B9A9-8061-82B5D7380CBF}"/>
              </a:ext>
            </a:extLst>
          </p:cNvPr>
          <p:cNvSpPr>
            <a:spLocks noGrp="1"/>
          </p:cNvSpPr>
          <p:nvPr>
            <p:ph type="dt" sz="half" idx="10"/>
          </p:nvPr>
        </p:nvSpPr>
        <p:spPr/>
        <p:txBody>
          <a:bodyPr/>
          <a:lstStyle/>
          <a:p>
            <a:fld id="{F94A4E9F-574E-47FF-B8E1-902C2102F6F6}" type="datetimeFigureOut">
              <a:rPr lang="en-US" smtClean="0"/>
              <a:t>1/5/2024</a:t>
            </a:fld>
            <a:endParaRPr lang="en-US"/>
          </a:p>
        </p:txBody>
      </p:sp>
      <p:sp>
        <p:nvSpPr>
          <p:cNvPr id="4" name="Footer Placeholder 3">
            <a:extLst>
              <a:ext uri="{FF2B5EF4-FFF2-40B4-BE49-F238E27FC236}">
                <a16:creationId xmlns:a16="http://schemas.microsoft.com/office/drawing/2014/main" id="{2D59C8F2-4A50-E88E-BBE6-30783DD4697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2CCE810-F5E0-2286-C242-B0F6C4B08B53}"/>
              </a:ext>
            </a:extLst>
          </p:cNvPr>
          <p:cNvSpPr>
            <a:spLocks noGrp="1"/>
          </p:cNvSpPr>
          <p:nvPr>
            <p:ph type="sldNum" sz="quarter" idx="12"/>
          </p:nvPr>
        </p:nvSpPr>
        <p:spPr/>
        <p:txBody>
          <a:bodyPr/>
          <a:lstStyle/>
          <a:p>
            <a:fld id="{36AAA1A1-5C2B-4162-8C64-435AD319C30B}" type="slidenum">
              <a:rPr lang="en-US" smtClean="0"/>
              <a:t>‹#›</a:t>
            </a:fld>
            <a:endParaRPr lang="en-US"/>
          </a:p>
        </p:txBody>
      </p:sp>
    </p:spTree>
    <p:extLst>
      <p:ext uri="{BB962C8B-B14F-4D97-AF65-F5344CB8AC3E}">
        <p14:creationId xmlns:p14="http://schemas.microsoft.com/office/powerpoint/2010/main" val="4005867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7F5C023-B0DC-CCC9-DE5E-DFBC82C0B7EC}"/>
              </a:ext>
            </a:extLst>
          </p:cNvPr>
          <p:cNvSpPr>
            <a:spLocks noGrp="1"/>
          </p:cNvSpPr>
          <p:nvPr>
            <p:ph type="dt" sz="half" idx="10"/>
          </p:nvPr>
        </p:nvSpPr>
        <p:spPr/>
        <p:txBody>
          <a:bodyPr/>
          <a:lstStyle/>
          <a:p>
            <a:fld id="{F94A4E9F-574E-47FF-B8E1-902C2102F6F6}" type="datetimeFigureOut">
              <a:rPr lang="en-US" smtClean="0"/>
              <a:t>1/5/2024</a:t>
            </a:fld>
            <a:endParaRPr lang="en-US"/>
          </a:p>
        </p:txBody>
      </p:sp>
      <p:sp>
        <p:nvSpPr>
          <p:cNvPr id="3" name="Footer Placeholder 2">
            <a:extLst>
              <a:ext uri="{FF2B5EF4-FFF2-40B4-BE49-F238E27FC236}">
                <a16:creationId xmlns:a16="http://schemas.microsoft.com/office/drawing/2014/main" id="{A5EE5D4C-1CE6-A787-10E9-7550BBDF81E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2EEC986-0E1C-6B48-0442-B18A338F2522}"/>
              </a:ext>
            </a:extLst>
          </p:cNvPr>
          <p:cNvSpPr>
            <a:spLocks noGrp="1"/>
          </p:cNvSpPr>
          <p:nvPr>
            <p:ph type="sldNum" sz="quarter" idx="12"/>
          </p:nvPr>
        </p:nvSpPr>
        <p:spPr/>
        <p:txBody>
          <a:bodyPr/>
          <a:lstStyle/>
          <a:p>
            <a:fld id="{36AAA1A1-5C2B-4162-8C64-435AD319C30B}" type="slidenum">
              <a:rPr lang="en-US" smtClean="0"/>
              <a:t>‹#›</a:t>
            </a:fld>
            <a:endParaRPr lang="en-US"/>
          </a:p>
        </p:txBody>
      </p:sp>
    </p:spTree>
    <p:extLst>
      <p:ext uri="{BB962C8B-B14F-4D97-AF65-F5344CB8AC3E}">
        <p14:creationId xmlns:p14="http://schemas.microsoft.com/office/powerpoint/2010/main" val="3633810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CE3F2-4A57-6FCF-0291-266189E2639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6A00825-5F5C-C3F9-B196-DAD61D894B5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BA202C5-C0C8-69E5-8140-870F9916AA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7D296D5-9B3B-601C-7749-CB19B70805F8}"/>
              </a:ext>
            </a:extLst>
          </p:cNvPr>
          <p:cNvSpPr>
            <a:spLocks noGrp="1"/>
          </p:cNvSpPr>
          <p:nvPr>
            <p:ph type="dt" sz="half" idx="10"/>
          </p:nvPr>
        </p:nvSpPr>
        <p:spPr/>
        <p:txBody>
          <a:bodyPr/>
          <a:lstStyle/>
          <a:p>
            <a:fld id="{F94A4E9F-574E-47FF-B8E1-902C2102F6F6}" type="datetimeFigureOut">
              <a:rPr lang="en-US" smtClean="0"/>
              <a:t>1/5/2024</a:t>
            </a:fld>
            <a:endParaRPr lang="en-US"/>
          </a:p>
        </p:txBody>
      </p:sp>
      <p:sp>
        <p:nvSpPr>
          <p:cNvPr id="6" name="Footer Placeholder 5">
            <a:extLst>
              <a:ext uri="{FF2B5EF4-FFF2-40B4-BE49-F238E27FC236}">
                <a16:creationId xmlns:a16="http://schemas.microsoft.com/office/drawing/2014/main" id="{BD9197DD-47F6-C215-856B-5DB35AB0E56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C68949B-03A9-5EE5-63E0-8D78E948DF61}"/>
              </a:ext>
            </a:extLst>
          </p:cNvPr>
          <p:cNvSpPr>
            <a:spLocks noGrp="1"/>
          </p:cNvSpPr>
          <p:nvPr>
            <p:ph type="sldNum" sz="quarter" idx="12"/>
          </p:nvPr>
        </p:nvSpPr>
        <p:spPr/>
        <p:txBody>
          <a:bodyPr/>
          <a:lstStyle/>
          <a:p>
            <a:fld id="{36AAA1A1-5C2B-4162-8C64-435AD319C30B}" type="slidenum">
              <a:rPr lang="en-US" smtClean="0"/>
              <a:t>‹#›</a:t>
            </a:fld>
            <a:endParaRPr lang="en-US"/>
          </a:p>
        </p:txBody>
      </p:sp>
    </p:spTree>
    <p:extLst>
      <p:ext uri="{BB962C8B-B14F-4D97-AF65-F5344CB8AC3E}">
        <p14:creationId xmlns:p14="http://schemas.microsoft.com/office/powerpoint/2010/main" val="22830652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C9039-BC95-2FFA-DE20-F4C1F9D0D3E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C6C6667-6FB4-ED04-A591-5716A80B204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283A18C8-3F79-4457-04FB-22AD497D84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9D41B1A-1340-B7F2-FFE8-71A45B31BFD6}"/>
              </a:ext>
            </a:extLst>
          </p:cNvPr>
          <p:cNvSpPr>
            <a:spLocks noGrp="1"/>
          </p:cNvSpPr>
          <p:nvPr>
            <p:ph type="dt" sz="half" idx="10"/>
          </p:nvPr>
        </p:nvSpPr>
        <p:spPr/>
        <p:txBody>
          <a:bodyPr/>
          <a:lstStyle/>
          <a:p>
            <a:fld id="{F94A4E9F-574E-47FF-B8E1-902C2102F6F6}" type="datetimeFigureOut">
              <a:rPr lang="en-US" smtClean="0"/>
              <a:t>1/5/2024</a:t>
            </a:fld>
            <a:endParaRPr lang="en-US"/>
          </a:p>
        </p:txBody>
      </p:sp>
      <p:sp>
        <p:nvSpPr>
          <p:cNvPr id="6" name="Footer Placeholder 5">
            <a:extLst>
              <a:ext uri="{FF2B5EF4-FFF2-40B4-BE49-F238E27FC236}">
                <a16:creationId xmlns:a16="http://schemas.microsoft.com/office/drawing/2014/main" id="{10C0AE63-06EF-45D0-9E44-A9EF5EB7BED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6D3E57-27EF-EE7C-ED84-6961B687E66E}"/>
              </a:ext>
            </a:extLst>
          </p:cNvPr>
          <p:cNvSpPr>
            <a:spLocks noGrp="1"/>
          </p:cNvSpPr>
          <p:nvPr>
            <p:ph type="sldNum" sz="quarter" idx="12"/>
          </p:nvPr>
        </p:nvSpPr>
        <p:spPr/>
        <p:txBody>
          <a:bodyPr/>
          <a:lstStyle/>
          <a:p>
            <a:fld id="{36AAA1A1-5C2B-4162-8C64-435AD319C30B}" type="slidenum">
              <a:rPr lang="en-US" smtClean="0"/>
              <a:t>‹#›</a:t>
            </a:fld>
            <a:endParaRPr lang="en-US"/>
          </a:p>
        </p:txBody>
      </p:sp>
    </p:spTree>
    <p:extLst>
      <p:ext uri="{BB962C8B-B14F-4D97-AF65-F5344CB8AC3E}">
        <p14:creationId xmlns:p14="http://schemas.microsoft.com/office/powerpoint/2010/main" val="26166654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5BE6022-9272-5B59-4234-5042FD4778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D69E928-1010-4371-7561-C7811E5D201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764199-F4F9-B2FF-4922-EEB1E205F59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4A4E9F-574E-47FF-B8E1-902C2102F6F6}" type="datetimeFigureOut">
              <a:rPr lang="en-US" smtClean="0"/>
              <a:t>1/5/2024</a:t>
            </a:fld>
            <a:endParaRPr lang="en-US"/>
          </a:p>
        </p:txBody>
      </p:sp>
      <p:sp>
        <p:nvSpPr>
          <p:cNvPr id="5" name="Footer Placeholder 4">
            <a:extLst>
              <a:ext uri="{FF2B5EF4-FFF2-40B4-BE49-F238E27FC236}">
                <a16:creationId xmlns:a16="http://schemas.microsoft.com/office/drawing/2014/main" id="{4528B7D5-8BF0-0F6D-C5F7-FE32F2C7717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E0CD60C-D8A6-B3B6-B21B-85F3B18780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AAA1A1-5C2B-4162-8C64-435AD319C30B}" type="slidenum">
              <a:rPr lang="en-US" smtClean="0"/>
              <a:t>‹#›</a:t>
            </a:fld>
            <a:endParaRPr lang="en-US"/>
          </a:p>
        </p:txBody>
      </p:sp>
    </p:spTree>
    <p:extLst>
      <p:ext uri="{BB962C8B-B14F-4D97-AF65-F5344CB8AC3E}">
        <p14:creationId xmlns:p14="http://schemas.microsoft.com/office/powerpoint/2010/main" val="16846052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39018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AA554A-F492-0566-E1A1-72C0753F58EE}"/>
              </a:ext>
            </a:extLst>
          </p:cNvPr>
          <p:cNvSpPr>
            <a:spLocks noGrp="1"/>
          </p:cNvSpPr>
          <p:nvPr>
            <p:ph type="title"/>
          </p:nvPr>
        </p:nvSpPr>
        <p:spPr/>
        <p:txBody>
          <a:bodyPr>
            <a:normAutofit/>
          </a:bodyPr>
          <a:lstStyle/>
          <a:p>
            <a:pPr algn="ctr"/>
            <a:r>
              <a:rPr lang="en-US" dirty="0">
                <a:effectLst>
                  <a:outerShdw blurRad="38100" dist="38100" dir="2700000" algn="tl">
                    <a:srgbClr val="000000">
                      <a:alpha val="43137"/>
                    </a:srgbClr>
                  </a:outerShdw>
                </a:effectLst>
              </a:rPr>
              <a:t>Who We Are, What We Do</a:t>
            </a:r>
          </a:p>
        </p:txBody>
      </p:sp>
      <p:sp>
        <p:nvSpPr>
          <p:cNvPr id="7" name="Content Placeholder 2">
            <a:extLst>
              <a:ext uri="{FF2B5EF4-FFF2-40B4-BE49-F238E27FC236}">
                <a16:creationId xmlns:a16="http://schemas.microsoft.com/office/drawing/2014/main" id="{B70ADD14-51AC-10D4-66AD-35A8EBE0A260}"/>
              </a:ext>
            </a:extLst>
          </p:cNvPr>
          <p:cNvSpPr txBox="1">
            <a:spLocks/>
          </p:cNvSpPr>
          <p:nvPr/>
        </p:nvSpPr>
        <p:spPr>
          <a:xfrm>
            <a:off x="838200" y="1690688"/>
            <a:ext cx="10515600" cy="4486274"/>
          </a:xfrm>
          <a:prstGeom prst="rect">
            <a:avLst/>
          </a:prstGeom>
          <a:solidFill>
            <a:schemeClr val="bg1"/>
          </a:solidFill>
          <a:effectLst>
            <a:softEdge rad="317500"/>
          </a:effectLst>
        </p:spPr>
        <p:txBody>
          <a:bodyPr vert="horz" lIns="91440" tIns="45720" rIns="91440" bIns="45720" rtlCol="0" anchor="ct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600" dirty="0">
                <a:effectLst>
                  <a:outerShdw blurRad="38100" dist="38100" dir="2700000" algn="tl">
                    <a:srgbClr val="000000">
                      <a:alpha val="43137"/>
                    </a:srgbClr>
                  </a:outerShdw>
                </a:effectLst>
                <a:latin typeface="+mj-lt"/>
              </a:rPr>
              <a:t>Colossians 3:1-4</a:t>
            </a:r>
          </a:p>
          <a:p>
            <a:pPr marL="0" indent="0" algn="ctr">
              <a:buFont typeface="Arial" panose="020B0604020202020204" pitchFamily="34" charset="0"/>
              <a:buNone/>
            </a:pPr>
            <a:r>
              <a:rPr lang="en-US" sz="3600" dirty="0">
                <a:effectLst>
                  <a:outerShdw blurRad="38100" dist="38100" dir="2700000" algn="tl">
                    <a:srgbClr val="000000">
                      <a:alpha val="43137"/>
                    </a:srgbClr>
                  </a:outerShdw>
                </a:effectLst>
              </a:rPr>
              <a:t>“Therefore if you have been raised up with Christ, keep seeking the things above, where Christ is, seated at the right hand of God. Set your mind on the things above, not on the things that are on earth. For you have died and your life is hidden with Christ in God. When Christ, who is our life, is revealed, then you also will be revealed with Him in glory.”</a:t>
            </a:r>
          </a:p>
        </p:txBody>
      </p:sp>
    </p:spTree>
    <p:extLst>
      <p:ext uri="{BB962C8B-B14F-4D97-AF65-F5344CB8AC3E}">
        <p14:creationId xmlns:p14="http://schemas.microsoft.com/office/powerpoint/2010/main" val="323352226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AA554A-F492-0566-E1A1-72C0753F58EE}"/>
              </a:ext>
            </a:extLst>
          </p:cNvPr>
          <p:cNvSpPr>
            <a:spLocks noGrp="1"/>
          </p:cNvSpPr>
          <p:nvPr>
            <p:ph type="title"/>
          </p:nvPr>
        </p:nvSpPr>
        <p:spPr/>
        <p:txBody>
          <a:bodyPr>
            <a:normAutofit/>
          </a:bodyPr>
          <a:lstStyle/>
          <a:p>
            <a:pPr algn="ctr"/>
            <a:r>
              <a:rPr lang="en-US" dirty="0">
                <a:effectLst>
                  <a:outerShdw blurRad="38100" dist="38100" dir="2700000" algn="tl">
                    <a:srgbClr val="000000">
                      <a:alpha val="43137"/>
                    </a:srgbClr>
                  </a:outerShdw>
                </a:effectLst>
              </a:rPr>
              <a:t>Who We Are, What We Do</a:t>
            </a:r>
          </a:p>
        </p:txBody>
      </p:sp>
      <p:sp>
        <p:nvSpPr>
          <p:cNvPr id="7" name="Content Placeholder 2">
            <a:extLst>
              <a:ext uri="{FF2B5EF4-FFF2-40B4-BE49-F238E27FC236}">
                <a16:creationId xmlns:a16="http://schemas.microsoft.com/office/drawing/2014/main" id="{B70ADD14-51AC-10D4-66AD-35A8EBE0A260}"/>
              </a:ext>
            </a:extLst>
          </p:cNvPr>
          <p:cNvSpPr txBox="1">
            <a:spLocks/>
          </p:cNvSpPr>
          <p:nvPr/>
        </p:nvSpPr>
        <p:spPr>
          <a:xfrm>
            <a:off x="838200" y="1690688"/>
            <a:ext cx="10515600" cy="4486274"/>
          </a:xfrm>
          <a:prstGeom prst="rect">
            <a:avLst/>
          </a:prstGeom>
          <a:solidFill>
            <a:schemeClr val="bg1"/>
          </a:solidFill>
          <a:effectLst>
            <a:softEdge rad="317500"/>
          </a:effectLst>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600" dirty="0">
                <a:effectLst>
                  <a:outerShdw blurRad="38100" dist="38100" dir="2700000" algn="tl">
                    <a:srgbClr val="000000">
                      <a:alpha val="43137"/>
                    </a:srgbClr>
                  </a:outerShdw>
                </a:effectLst>
                <a:latin typeface="+mj-lt"/>
              </a:rPr>
              <a:t>I Corinthians 15:10</a:t>
            </a:r>
          </a:p>
          <a:p>
            <a:pPr marL="0" indent="0" algn="ctr">
              <a:buFont typeface="Arial" panose="020B0604020202020204" pitchFamily="34" charset="0"/>
              <a:buNone/>
            </a:pPr>
            <a:r>
              <a:rPr lang="en-US" sz="3600" dirty="0">
                <a:effectLst>
                  <a:outerShdw blurRad="38100" dist="38100" dir="2700000" algn="tl">
                    <a:srgbClr val="000000">
                      <a:alpha val="43137"/>
                    </a:srgbClr>
                  </a:outerShdw>
                </a:effectLst>
              </a:rPr>
              <a:t>“But by the grace of God I am what I am, and His grace toward me did not prove vain; but I labored even more than all of them, yet not I, but the grace of God with me.”</a:t>
            </a:r>
          </a:p>
        </p:txBody>
      </p:sp>
    </p:spTree>
    <p:extLst>
      <p:ext uri="{BB962C8B-B14F-4D97-AF65-F5344CB8AC3E}">
        <p14:creationId xmlns:p14="http://schemas.microsoft.com/office/powerpoint/2010/main" val="368828830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853155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320099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AA554A-F492-0566-E1A1-72C0753F58EE}"/>
              </a:ext>
            </a:extLst>
          </p:cNvPr>
          <p:cNvSpPr>
            <a:spLocks noGrp="1"/>
          </p:cNvSpPr>
          <p:nvPr>
            <p:ph type="title"/>
          </p:nvPr>
        </p:nvSpPr>
        <p:spPr/>
        <p:txBody>
          <a:bodyPr/>
          <a:lstStyle/>
          <a:p>
            <a:r>
              <a:rPr lang="en-US" dirty="0">
                <a:effectLst>
                  <a:outerShdw blurRad="38100" dist="38100" dir="2700000" algn="tl">
                    <a:srgbClr val="000000">
                      <a:alpha val="43137"/>
                    </a:srgbClr>
                  </a:outerShdw>
                </a:effectLst>
              </a:rPr>
              <a:t>The Church of God – I Corinthians 1:2</a:t>
            </a:r>
          </a:p>
        </p:txBody>
      </p:sp>
      <p:sp>
        <p:nvSpPr>
          <p:cNvPr id="3" name="Content Placeholder 2">
            <a:extLst>
              <a:ext uri="{FF2B5EF4-FFF2-40B4-BE49-F238E27FC236}">
                <a16:creationId xmlns:a16="http://schemas.microsoft.com/office/drawing/2014/main" id="{E08AD7B3-D9DD-7653-3637-62E19101FC95}"/>
              </a:ext>
            </a:extLst>
          </p:cNvPr>
          <p:cNvSpPr>
            <a:spLocks noGrp="1"/>
          </p:cNvSpPr>
          <p:nvPr>
            <p:ph idx="1"/>
          </p:nvPr>
        </p:nvSpPr>
        <p:spPr>
          <a:xfrm>
            <a:off x="838200" y="1388853"/>
            <a:ext cx="10515600" cy="4788110"/>
          </a:xfrm>
          <a:solidFill>
            <a:schemeClr val="bg1"/>
          </a:solidFill>
          <a:effectLst>
            <a:softEdge rad="317500"/>
          </a:effectLst>
        </p:spPr>
        <p:txBody>
          <a:bodyPr>
            <a:normAutofit/>
          </a:bodyPr>
          <a:lstStyle/>
          <a:p>
            <a:r>
              <a:rPr lang="en-US" sz="3600" dirty="0">
                <a:effectLst>
                  <a:outerShdw blurRad="38100" dist="38100" dir="2700000" algn="tl">
                    <a:srgbClr val="000000">
                      <a:alpha val="43137"/>
                    </a:srgbClr>
                  </a:outerShdw>
                </a:effectLst>
              </a:rPr>
              <a:t>People who are sanctified in Christ Jesus</a:t>
            </a:r>
          </a:p>
          <a:p>
            <a:r>
              <a:rPr lang="en-US" sz="3600" dirty="0">
                <a:effectLst>
                  <a:outerShdw blurRad="38100" dist="38100" dir="2700000" algn="tl">
                    <a:srgbClr val="000000">
                      <a:alpha val="43137"/>
                    </a:srgbClr>
                  </a:outerShdw>
                </a:effectLst>
              </a:rPr>
              <a:t>Psalm 5:4 For You are not a God who takes pleasure in wickedness; </a:t>
            </a:r>
            <a:r>
              <a:rPr lang="en-US" sz="3600" dirty="0">
                <a:effectLst>
                  <a:outerShdw blurRad="38100" dist="38100" dir="2700000" algn="tl">
                    <a:srgbClr val="000000">
                      <a:alpha val="43137"/>
                    </a:srgbClr>
                  </a:outerShdw>
                </a:effectLst>
                <a:latin typeface="+mj-lt"/>
              </a:rPr>
              <a:t>No evil dwells with You</a:t>
            </a:r>
            <a:r>
              <a:rPr lang="en-US" sz="3600" dirty="0">
                <a:effectLst>
                  <a:outerShdw blurRad="38100" dist="38100" dir="2700000" algn="tl">
                    <a:srgbClr val="000000">
                      <a:alpha val="43137"/>
                    </a:srgbClr>
                  </a:outerShdw>
                </a:effectLst>
              </a:rPr>
              <a:t>.</a:t>
            </a:r>
          </a:p>
          <a:p>
            <a:r>
              <a:rPr lang="en-US" sz="3600" dirty="0">
                <a:effectLst>
                  <a:outerShdw blurRad="38100" dist="38100" dir="2700000" algn="tl">
                    <a:srgbClr val="000000">
                      <a:alpha val="43137"/>
                    </a:srgbClr>
                  </a:outerShdw>
                </a:effectLst>
              </a:rPr>
              <a:t>I John 1:5 This is the message we have heard from Him and announce to you, that God is Light, and </a:t>
            </a:r>
            <a:r>
              <a:rPr lang="en-US" sz="3600" dirty="0">
                <a:effectLst>
                  <a:outerShdw blurRad="38100" dist="38100" dir="2700000" algn="tl">
                    <a:srgbClr val="000000">
                      <a:alpha val="43137"/>
                    </a:srgbClr>
                  </a:outerShdw>
                </a:effectLst>
                <a:latin typeface="+mj-lt"/>
              </a:rPr>
              <a:t>in Him there is no darkness </a:t>
            </a:r>
            <a:r>
              <a:rPr lang="en-US" sz="3600" dirty="0">
                <a:effectLst>
                  <a:outerShdw blurRad="38100" dist="38100" dir="2700000" algn="tl">
                    <a:srgbClr val="000000">
                      <a:alpha val="43137"/>
                    </a:srgbClr>
                  </a:outerShdw>
                </a:effectLst>
              </a:rPr>
              <a:t>at all.</a:t>
            </a:r>
          </a:p>
          <a:p>
            <a:r>
              <a:rPr lang="en-US" sz="3600" dirty="0">
                <a:effectLst>
                  <a:outerShdw blurRad="38100" dist="38100" dir="2700000" algn="tl">
                    <a:srgbClr val="000000">
                      <a:alpha val="43137"/>
                    </a:srgbClr>
                  </a:outerShdw>
                </a:effectLst>
              </a:rPr>
              <a:t>We are the PEOPLE CALLED TOGETHER OF GOD</a:t>
            </a:r>
          </a:p>
          <a:p>
            <a:endParaRPr lang="en-US" sz="36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4338877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AA554A-F492-0566-E1A1-72C0753F58EE}"/>
              </a:ext>
            </a:extLst>
          </p:cNvPr>
          <p:cNvSpPr>
            <a:spLocks noGrp="1"/>
          </p:cNvSpPr>
          <p:nvPr>
            <p:ph type="title"/>
          </p:nvPr>
        </p:nvSpPr>
        <p:spPr/>
        <p:txBody>
          <a:bodyPr>
            <a:normAutofit/>
          </a:bodyPr>
          <a:lstStyle/>
          <a:p>
            <a:r>
              <a:rPr lang="en-US" sz="4000" dirty="0">
                <a:effectLst>
                  <a:outerShdw blurRad="38100" dist="38100" dir="2700000" algn="tl">
                    <a:srgbClr val="000000">
                      <a:alpha val="43137"/>
                    </a:srgbClr>
                  </a:outerShdw>
                </a:effectLst>
              </a:rPr>
              <a:t>The Body of Christ– I Corinthians 12:27</a:t>
            </a:r>
          </a:p>
        </p:txBody>
      </p:sp>
      <p:sp>
        <p:nvSpPr>
          <p:cNvPr id="3" name="Content Placeholder 2">
            <a:extLst>
              <a:ext uri="{FF2B5EF4-FFF2-40B4-BE49-F238E27FC236}">
                <a16:creationId xmlns:a16="http://schemas.microsoft.com/office/drawing/2014/main" id="{E08AD7B3-D9DD-7653-3637-62E19101FC95}"/>
              </a:ext>
            </a:extLst>
          </p:cNvPr>
          <p:cNvSpPr>
            <a:spLocks noGrp="1"/>
          </p:cNvSpPr>
          <p:nvPr>
            <p:ph idx="1"/>
          </p:nvPr>
        </p:nvSpPr>
        <p:spPr>
          <a:xfrm>
            <a:off x="838200" y="1874982"/>
            <a:ext cx="10515600" cy="4301980"/>
          </a:xfrm>
          <a:solidFill>
            <a:schemeClr val="bg1"/>
          </a:solidFill>
          <a:effectLst>
            <a:softEdge rad="317500"/>
          </a:effectLst>
        </p:spPr>
        <p:txBody>
          <a:bodyPr>
            <a:normAutofit/>
          </a:bodyPr>
          <a:lstStyle/>
          <a:p>
            <a:r>
              <a:rPr lang="en-US" sz="4000" dirty="0">
                <a:effectLst>
                  <a:outerShdw blurRad="38100" dist="38100" dir="2700000" algn="tl">
                    <a:srgbClr val="000000">
                      <a:alpha val="43137"/>
                    </a:srgbClr>
                  </a:outerShdw>
                </a:effectLst>
              </a:rPr>
              <a:t>Emphasizes each individual member as vital!</a:t>
            </a:r>
          </a:p>
          <a:p>
            <a:r>
              <a:rPr lang="en-US" sz="4000" dirty="0">
                <a:effectLst>
                  <a:outerShdw blurRad="38100" dist="38100" dir="2700000" algn="tl">
                    <a:srgbClr val="000000">
                      <a:alpha val="43137"/>
                    </a:srgbClr>
                  </a:outerShdw>
                </a:effectLst>
              </a:rPr>
              <a:t>There are exactly where God planned for you to be!</a:t>
            </a:r>
          </a:p>
          <a:p>
            <a:r>
              <a:rPr lang="en-US" sz="4000" dirty="0">
                <a:effectLst>
                  <a:outerShdw blurRad="38100" dist="38100" dir="2700000" algn="tl">
                    <a:srgbClr val="000000">
                      <a:alpha val="43137"/>
                    </a:srgbClr>
                  </a:outerShdw>
                </a:effectLst>
              </a:rPr>
              <a:t>You are important to them!</a:t>
            </a:r>
          </a:p>
          <a:p>
            <a:endParaRPr lang="en-US" sz="4000" dirty="0">
              <a:effectLst>
                <a:outerShdw blurRad="38100" dist="38100" dir="2700000" algn="tl">
                  <a:srgbClr val="000000">
                    <a:alpha val="43137"/>
                  </a:srgbClr>
                </a:outerShdw>
              </a:effectLst>
            </a:endParaRPr>
          </a:p>
          <a:p>
            <a:endParaRPr lang="en-US" sz="4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219593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AA554A-F492-0566-E1A1-72C0753F58EE}"/>
              </a:ext>
            </a:extLst>
          </p:cNvPr>
          <p:cNvSpPr>
            <a:spLocks noGrp="1"/>
          </p:cNvSpPr>
          <p:nvPr>
            <p:ph type="title"/>
          </p:nvPr>
        </p:nvSpPr>
        <p:spPr/>
        <p:txBody>
          <a:bodyPr>
            <a:normAutofit/>
          </a:bodyPr>
          <a:lstStyle/>
          <a:p>
            <a:r>
              <a:rPr lang="en-US" sz="4000" dirty="0">
                <a:effectLst>
                  <a:outerShdw blurRad="38100" dist="38100" dir="2700000" algn="tl">
                    <a:srgbClr val="000000">
                      <a:alpha val="43137"/>
                    </a:srgbClr>
                  </a:outerShdw>
                </a:effectLst>
              </a:rPr>
              <a:t>Other Terms Describing the Church…</a:t>
            </a:r>
          </a:p>
        </p:txBody>
      </p:sp>
      <p:sp>
        <p:nvSpPr>
          <p:cNvPr id="3" name="Content Placeholder 2">
            <a:extLst>
              <a:ext uri="{FF2B5EF4-FFF2-40B4-BE49-F238E27FC236}">
                <a16:creationId xmlns:a16="http://schemas.microsoft.com/office/drawing/2014/main" id="{E08AD7B3-D9DD-7653-3637-62E19101FC95}"/>
              </a:ext>
            </a:extLst>
          </p:cNvPr>
          <p:cNvSpPr>
            <a:spLocks noGrp="1"/>
          </p:cNvSpPr>
          <p:nvPr>
            <p:ph idx="1"/>
          </p:nvPr>
        </p:nvSpPr>
        <p:spPr>
          <a:xfrm>
            <a:off x="838200" y="1690688"/>
            <a:ext cx="10515600" cy="4486274"/>
          </a:xfrm>
          <a:solidFill>
            <a:schemeClr val="bg1"/>
          </a:solidFill>
          <a:effectLst>
            <a:softEdge rad="317500"/>
          </a:effectLst>
        </p:spPr>
        <p:txBody>
          <a:bodyPr>
            <a:normAutofit/>
          </a:bodyPr>
          <a:lstStyle/>
          <a:p>
            <a:r>
              <a:rPr lang="en-US" sz="3600" dirty="0">
                <a:effectLst>
                  <a:outerShdw blurRad="38100" dist="38100" dir="2700000" algn="tl">
                    <a:srgbClr val="000000">
                      <a:alpha val="43137"/>
                    </a:srgbClr>
                  </a:outerShdw>
                </a:effectLst>
              </a:rPr>
              <a:t>I Peter 5:2 “…shepherd the </a:t>
            </a:r>
            <a:r>
              <a:rPr lang="en-US" sz="3600" dirty="0">
                <a:effectLst>
                  <a:outerShdw blurRad="38100" dist="38100" dir="2700000" algn="tl">
                    <a:srgbClr val="000000">
                      <a:alpha val="43137"/>
                    </a:srgbClr>
                  </a:outerShdw>
                </a:effectLst>
                <a:latin typeface="+mj-lt"/>
              </a:rPr>
              <a:t>flock of God</a:t>
            </a:r>
            <a:r>
              <a:rPr lang="en-US" sz="3600" dirty="0">
                <a:effectLst>
                  <a:outerShdw blurRad="38100" dist="38100" dir="2700000" algn="tl">
                    <a:srgbClr val="000000">
                      <a:alpha val="43137"/>
                    </a:srgbClr>
                  </a:outerShdw>
                </a:effectLst>
              </a:rPr>
              <a:t> among you…”</a:t>
            </a:r>
          </a:p>
          <a:p>
            <a:r>
              <a:rPr lang="en-US" sz="3600" dirty="0">
                <a:effectLst>
                  <a:outerShdw blurRad="38100" dist="38100" dir="2700000" algn="tl">
                    <a:srgbClr val="000000">
                      <a:alpha val="43137"/>
                    </a:srgbClr>
                  </a:outerShdw>
                </a:effectLst>
              </a:rPr>
              <a:t>I Timothy 3:15 “…know how one ought to conduct himself in the household of God…</a:t>
            </a:r>
            <a:r>
              <a:rPr lang="en-US" sz="3600" dirty="0">
                <a:effectLst>
                  <a:outerShdw blurRad="38100" dist="38100" dir="2700000" algn="tl">
                    <a:srgbClr val="000000">
                      <a:alpha val="43137"/>
                    </a:srgbClr>
                  </a:outerShdw>
                </a:effectLst>
                <a:latin typeface="+mj-lt"/>
              </a:rPr>
              <a:t>the pillar and support of the truth</a:t>
            </a:r>
            <a:r>
              <a:rPr lang="en-US" sz="3600" dirty="0">
                <a:effectLst>
                  <a:outerShdw blurRad="38100" dist="38100" dir="2700000" algn="tl">
                    <a:srgbClr val="000000">
                      <a:alpha val="43137"/>
                    </a:srgbClr>
                  </a:outerShdw>
                </a:effectLst>
              </a:rPr>
              <a:t>.”</a:t>
            </a:r>
          </a:p>
          <a:p>
            <a:r>
              <a:rPr lang="en-US" sz="3600" dirty="0">
                <a:effectLst>
                  <a:outerShdw blurRad="38100" dist="38100" dir="2700000" algn="tl">
                    <a:srgbClr val="000000">
                      <a:alpha val="43137"/>
                    </a:srgbClr>
                  </a:outerShdw>
                </a:effectLst>
              </a:rPr>
              <a:t>I Corinthians 3:16 “Do you not know that you are a </a:t>
            </a:r>
            <a:r>
              <a:rPr lang="en-US" sz="3600" dirty="0">
                <a:effectLst>
                  <a:outerShdw blurRad="38100" dist="38100" dir="2700000" algn="tl">
                    <a:srgbClr val="000000">
                      <a:alpha val="43137"/>
                    </a:srgbClr>
                  </a:outerShdw>
                </a:effectLst>
                <a:latin typeface="+mj-lt"/>
              </a:rPr>
              <a:t>temple of God</a:t>
            </a:r>
            <a:r>
              <a:rPr lang="en-US" sz="3600" dirty="0">
                <a:effectLst>
                  <a:outerShdw blurRad="38100" dist="38100" dir="2700000" algn="tl">
                    <a:srgbClr val="000000">
                      <a:alpha val="43137"/>
                    </a:srgbClr>
                  </a:outerShdw>
                </a:effectLst>
              </a:rPr>
              <a:t>…”</a:t>
            </a:r>
          </a:p>
          <a:p>
            <a:endParaRPr lang="en-US" sz="3600" dirty="0">
              <a:effectLst>
                <a:outerShdw blurRad="38100" dist="38100" dir="2700000" algn="tl">
                  <a:srgbClr val="000000">
                    <a:alpha val="43137"/>
                  </a:srgbClr>
                </a:outerShdw>
              </a:effectLst>
            </a:endParaRPr>
          </a:p>
          <a:p>
            <a:endParaRPr lang="en-US" sz="36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6449887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AA554A-F492-0566-E1A1-72C0753F58EE}"/>
              </a:ext>
            </a:extLst>
          </p:cNvPr>
          <p:cNvSpPr>
            <a:spLocks noGrp="1"/>
          </p:cNvSpPr>
          <p:nvPr>
            <p:ph type="title"/>
          </p:nvPr>
        </p:nvSpPr>
        <p:spPr/>
        <p:txBody>
          <a:bodyPr>
            <a:normAutofit/>
          </a:bodyPr>
          <a:lstStyle/>
          <a:p>
            <a:r>
              <a:rPr lang="en-US" sz="4000" dirty="0">
                <a:effectLst>
                  <a:outerShdw blurRad="38100" dist="38100" dir="2700000" algn="tl">
                    <a:srgbClr val="000000">
                      <a:alpha val="43137"/>
                    </a:srgbClr>
                  </a:outerShdw>
                </a:effectLst>
              </a:rPr>
              <a:t>The Bride of Christ – Revelation 19:7-8</a:t>
            </a:r>
          </a:p>
        </p:txBody>
      </p:sp>
      <p:sp>
        <p:nvSpPr>
          <p:cNvPr id="3" name="Content Placeholder 2">
            <a:extLst>
              <a:ext uri="{FF2B5EF4-FFF2-40B4-BE49-F238E27FC236}">
                <a16:creationId xmlns:a16="http://schemas.microsoft.com/office/drawing/2014/main" id="{E08AD7B3-D9DD-7653-3637-62E19101FC95}"/>
              </a:ext>
            </a:extLst>
          </p:cNvPr>
          <p:cNvSpPr>
            <a:spLocks noGrp="1"/>
          </p:cNvSpPr>
          <p:nvPr>
            <p:ph idx="1"/>
          </p:nvPr>
        </p:nvSpPr>
        <p:spPr>
          <a:xfrm>
            <a:off x="838200" y="1690688"/>
            <a:ext cx="10515600" cy="4486274"/>
          </a:xfrm>
          <a:solidFill>
            <a:schemeClr val="bg1"/>
          </a:solidFill>
          <a:effectLst>
            <a:softEdge rad="317500"/>
          </a:effectLst>
        </p:spPr>
        <p:txBody>
          <a:bodyPr>
            <a:normAutofit fontScale="92500" lnSpcReduction="20000"/>
          </a:bodyPr>
          <a:lstStyle/>
          <a:p>
            <a:r>
              <a:rPr lang="en-US" sz="3600" dirty="0">
                <a:effectLst>
                  <a:outerShdw blurRad="38100" dist="38100" dir="2700000" algn="tl">
                    <a:srgbClr val="000000">
                      <a:alpha val="43137"/>
                    </a:srgbClr>
                  </a:outerShdw>
                </a:effectLst>
              </a:rPr>
              <a:t>Faithful, not giving our allegiance to any other than Christ</a:t>
            </a:r>
          </a:p>
          <a:p>
            <a:r>
              <a:rPr lang="en-US" sz="3600" dirty="0">
                <a:effectLst>
                  <a:outerShdw blurRad="38100" dist="38100" dir="2700000" algn="tl">
                    <a:srgbClr val="000000">
                      <a:alpha val="43137"/>
                    </a:srgbClr>
                  </a:outerShdw>
                </a:effectLst>
              </a:rPr>
              <a:t>Clothed in righteous acts…</a:t>
            </a:r>
          </a:p>
          <a:p>
            <a:pPr lvl="1"/>
            <a:r>
              <a:rPr lang="en-US" sz="2600" dirty="0">
                <a:effectLst>
                  <a:outerShdw blurRad="38100" dist="38100" dir="2700000" algn="tl">
                    <a:srgbClr val="000000">
                      <a:alpha val="43137"/>
                    </a:srgbClr>
                  </a:outerShdw>
                </a:effectLst>
                <a:latin typeface="+mj-lt"/>
              </a:rPr>
              <a:t>J</a:t>
            </a:r>
            <a:r>
              <a:rPr lang="en-US" sz="2800" dirty="0">
                <a:effectLst>
                  <a:outerShdw blurRad="38100" dist="38100" dir="2700000" algn="tl">
                    <a:srgbClr val="000000">
                      <a:alpha val="43137"/>
                    </a:srgbClr>
                  </a:outerShdw>
                </a:effectLst>
                <a:latin typeface="+mj-lt"/>
              </a:rPr>
              <a:t>ames 1:27</a:t>
            </a:r>
            <a:r>
              <a:rPr lang="en-US" sz="2800" dirty="0">
                <a:effectLst>
                  <a:outerShdw blurRad="38100" dist="38100" dir="2700000" algn="tl">
                    <a:srgbClr val="000000">
                      <a:alpha val="43137"/>
                    </a:srgbClr>
                  </a:outerShdw>
                </a:effectLst>
              </a:rPr>
              <a:t> “Pure and undefiled religion in the sight of our God and Father is this: to visit orphans and widows in their distress, and to keep oneself unstained by the world.”</a:t>
            </a:r>
          </a:p>
          <a:p>
            <a:pPr lvl="1"/>
            <a:r>
              <a:rPr lang="en-US" sz="2800" dirty="0">
                <a:effectLst>
                  <a:outerShdw blurRad="38100" dist="38100" dir="2700000" algn="tl">
                    <a:srgbClr val="000000">
                      <a:alpha val="43137"/>
                    </a:srgbClr>
                  </a:outerShdw>
                </a:effectLst>
                <a:latin typeface="+mj-lt"/>
              </a:rPr>
              <a:t>Matthew 5:16 </a:t>
            </a:r>
            <a:r>
              <a:rPr lang="en-US" sz="2800" dirty="0">
                <a:effectLst>
                  <a:outerShdw blurRad="38100" dist="38100" dir="2700000" algn="tl">
                    <a:srgbClr val="000000">
                      <a:alpha val="43137"/>
                    </a:srgbClr>
                  </a:outerShdw>
                </a:effectLst>
              </a:rPr>
              <a:t>“Let your light shine before men in such a way that they may see your good works, and glorify your Father who is in heaven.”</a:t>
            </a:r>
          </a:p>
          <a:p>
            <a:pPr lvl="1"/>
            <a:r>
              <a:rPr lang="en-US" sz="2800" dirty="0">
                <a:effectLst>
                  <a:outerShdw blurRad="38100" dist="38100" dir="2700000" algn="tl">
                    <a:srgbClr val="000000">
                      <a:alpha val="43137"/>
                    </a:srgbClr>
                  </a:outerShdw>
                </a:effectLst>
                <a:latin typeface="+mj-lt"/>
              </a:rPr>
              <a:t>I Peter 2:12 </a:t>
            </a:r>
            <a:r>
              <a:rPr lang="en-US" sz="2800" dirty="0">
                <a:effectLst>
                  <a:outerShdw blurRad="38100" dist="38100" dir="2700000" algn="tl">
                    <a:srgbClr val="000000">
                      <a:alpha val="43137"/>
                    </a:srgbClr>
                  </a:outerShdw>
                </a:effectLst>
              </a:rPr>
              <a:t>“Keep your behavior excellent among the Gentiles, so that in the thing in which they slander you as evildoers, they may because of your good deeds, as they observe them, glorify God in the day of visitation.”</a:t>
            </a:r>
          </a:p>
          <a:p>
            <a:endParaRPr lang="en-US" sz="3600" dirty="0">
              <a:effectLst>
                <a:outerShdw blurRad="38100" dist="38100" dir="2700000" algn="tl">
                  <a:srgbClr val="000000">
                    <a:alpha val="43137"/>
                  </a:srgbClr>
                </a:outerShdw>
              </a:effectLst>
            </a:endParaRPr>
          </a:p>
          <a:p>
            <a:endParaRPr lang="en-US" sz="36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2118879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AA554A-F492-0566-E1A1-72C0753F58EE}"/>
              </a:ext>
            </a:extLst>
          </p:cNvPr>
          <p:cNvSpPr>
            <a:spLocks noGrp="1"/>
          </p:cNvSpPr>
          <p:nvPr>
            <p:ph type="title"/>
          </p:nvPr>
        </p:nvSpPr>
        <p:spPr/>
        <p:txBody>
          <a:bodyPr>
            <a:normAutofit/>
          </a:bodyPr>
          <a:lstStyle/>
          <a:p>
            <a:r>
              <a:rPr lang="en-US" sz="4000" dirty="0">
                <a:effectLst>
                  <a:outerShdw blurRad="38100" dist="38100" dir="2700000" algn="tl">
                    <a:srgbClr val="000000">
                      <a:alpha val="43137"/>
                    </a:srgbClr>
                  </a:outerShdw>
                </a:effectLst>
              </a:rPr>
              <a:t>The Bride of Christ – Revelation 19:7-8</a:t>
            </a:r>
          </a:p>
        </p:txBody>
      </p:sp>
      <p:sp>
        <p:nvSpPr>
          <p:cNvPr id="3" name="Content Placeholder 2">
            <a:extLst>
              <a:ext uri="{FF2B5EF4-FFF2-40B4-BE49-F238E27FC236}">
                <a16:creationId xmlns:a16="http://schemas.microsoft.com/office/drawing/2014/main" id="{E08AD7B3-D9DD-7653-3637-62E19101FC95}"/>
              </a:ext>
            </a:extLst>
          </p:cNvPr>
          <p:cNvSpPr>
            <a:spLocks noGrp="1"/>
          </p:cNvSpPr>
          <p:nvPr>
            <p:ph idx="1"/>
          </p:nvPr>
        </p:nvSpPr>
        <p:spPr>
          <a:xfrm>
            <a:off x="838200" y="1690688"/>
            <a:ext cx="10515600" cy="4486274"/>
          </a:xfrm>
          <a:solidFill>
            <a:schemeClr val="bg1"/>
          </a:solidFill>
          <a:effectLst>
            <a:softEdge rad="317500"/>
          </a:effectLst>
        </p:spPr>
        <p:txBody>
          <a:bodyPr>
            <a:normAutofit fontScale="92500" lnSpcReduction="10000"/>
          </a:bodyPr>
          <a:lstStyle/>
          <a:p>
            <a:r>
              <a:rPr lang="en-US" sz="3600" dirty="0">
                <a:effectLst>
                  <a:outerShdw blurRad="38100" dist="38100" dir="2700000" algn="tl">
                    <a:srgbClr val="000000">
                      <a:alpha val="43137"/>
                    </a:srgbClr>
                  </a:outerShdw>
                </a:effectLst>
              </a:rPr>
              <a:t>Faithful, not giving our allegiance to any other than Christ</a:t>
            </a:r>
          </a:p>
          <a:p>
            <a:r>
              <a:rPr lang="en-US" sz="3600" dirty="0">
                <a:effectLst>
                  <a:outerShdw blurRad="38100" dist="38100" dir="2700000" algn="tl">
                    <a:srgbClr val="000000">
                      <a:alpha val="43137"/>
                    </a:srgbClr>
                  </a:outerShdw>
                </a:effectLst>
              </a:rPr>
              <a:t>Clothed in righteous acts…</a:t>
            </a:r>
          </a:p>
          <a:p>
            <a:pPr lvl="1"/>
            <a:r>
              <a:rPr lang="en-US" sz="2600" dirty="0">
                <a:effectLst>
                  <a:outerShdw blurRad="38100" dist="38100" dir="2700000" algn="tl">
                    <a:srgbClr val="000000">
                      <a:alpha val="43137"/>
                    </a:srgbClr>
                  </a:outerShdw>
                </a:effectLst>
                <a:latin typeface="+mj-lt"/>
              </a:rPr>
              <a:t>Titus 2:11-14 </a:t>
            </a:r>
            <a:r>
              <a:rPr lang="en-US" sz="2600" dirty="0">
                <a:effectLst>
                  <a:outerShdw blurRad="38100" dist="38100" dir="2700000" algn="tl">
                    <a:srgbClr val="000000">
                      <a:alpha val="43137"/>
                    </a:srgbClr>
                  </a:outerShdw>
                </a:effectLst>
              </a:rPr>
              <a:t>“For the grace of God has appeared, bringing salvation to all men, instructing us to deny ungodliness and worldly desires and to live sensibly, righteously and godly in the present age, looking for the blessed hope and the appearing of the glory of our great God and Savior, Christ Jesus, who gave Himself for us to redeem us from every lawless deed, and to purify for Himself a people for His own possession, zealous for good deeds.”</a:t>
            </a:r>
          </a:p>
          <a:p>
            <a:pPr lvl="1"/>
            <a:r>
              <a:rPr lang="en-US" sz="2600" dirty="0">
                <a:effectLst>
                  <a:outerShdw blurRad="38100" dist="38100" dir="2700000" algn="tl">
                    <a:srgbClr val="000000">
                      <a:alpha val="43137"/>
                    </a:srgbClr>
                  </a:outerShdw>
                </a:effectLst>
                <a:latin typeface="+mj-lt"/>
              </a:rPr>
              <a:t>Ephesians 2:10 </a:t>
            </a:r>
            <a:r>
              <a:rPr lang="en-US" sz="2600" dirty="0">
                <a:effectLst>
                  <a:outerShdw blurRad="38100" dist="38100" dir="2700000" algn="tl">
                    <a:srgbClr val="000000">
                      <a:alpha val="43137"/>
                    </a:srgbClr>
                  </a:outerShdw>
                </a:effectLst>
              </a:rPr>
              <a:t>“For we are His workmanship, created in Christ Jesus for good works, which God prepared beforehand so that we would walk in them.”</a:t>
            </a:r>
          </a:p>
          <a:p>
            <a:endParaRPr lang="en-US" sz="3600" dirty="0">
              <a:effectLst>
                <a:outerShdw blurRad="38100" dist="38100" dir="2700000" algn="tl">
                  <a:srgbClr val="000000">
                    <a:alpha val="43137"/>
                  </a:srgbClr>
                </a:outerShdw>
              </a:effectLst>
            </a:endParaRPr>
          </a:p>
          <a:p>
            <a:endParaRPr lang="en-US" sz="36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3437188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AA554A-F492-0566-E1A1-72C0753F58EE}"/>
              </a:ext>
            </a:extLst>
          </p:cNvPr>
          <p:cNvSpPr>
            <a:spLocks noGrp="1"/>
          </p:cNvSpPr>
          <p:nvPr>
            <p:ph type="title"/>
          </p:nvPr>
        </p:nvSpPr>
        <p:spPr/>
        <p:txBody>
          <a:bodyPr>
            <a:normAutofit/>
          </a:bodyPr>
          <a:lstStyle/>
          <a:p>
            <a:pPr algn="ctr"/>
            <a:r>
              <a:rPr lang="en-US" dirty="0">
                <a:effectLst>
                  <a:outerShdw blurRad="38100" dist="38100" dir="2700000" algn="tl">
                    <a:srgbClr val="000000">
                      <a:alpha val="43137"/>
                    </a:srgbClr>
                  </a:outerShdw>
                </a:effectLst>
              </a:rPr>
              <a:t>Who We Are, What We Do</a:t>
            </a:r>
          </a:p>
        </p:txBody>
      </p:sp>
      <p:sp>
        <p:nvSpPr>
          <p:cNvPr id="3" name="Content Placeholder 2">
            <a:extLst>
              <a:ext uri="{FF2B5EF4-FFF2-40B4-BE49-F238E27FC236}">
                <a16:creationId xmlns:a16="http://schemas.microsoft.com/office/drawing/2014/main" id="{E08AD7B3-D9DD-7653-3637-62E19101FC95}"/>
              </a:ext>
            </a:extLst>
          </p:cNvPr>
          <p:cNvSpPr>
            <a:spLocks noGrp="1"/>
          </p:cNvSpPr>
          <p:nvPr>
            <p:ph idx="1"/>
          </p:nvPr>
        </p:nvSpPr>
        <p:spPr>
          <a:xfrm>
            <a:off x="838200" y="1690688"/>
            <a:ext cx="10515600" cy="4486274"/>
          </a:xfrm>
          <a:solidFill>
            <a:schemeClr val="bg1"/>
          </a:solidFill>
          <a:effectLst>
            <a:softEdge rad="317500"/>
          </a:effectLst>
        </p:spPr>
        <p:txBody>
          <a:bodyPr anchor="ctr">
            <a:normAutofit/>
          </a:bodyPr>
          <a:lstStyle/>
          <a:p>
            <a:pPr marL="0" indent="0" algn="ctr">
              <a:buNone/>
            </a:pPr>
            <a:r>
              <a:rPr lang="en-US" sz="3600" dirty="0">
                <a:effectLst>
                  <a:outerShdw blurRad="38100" dist="38100" dir="2700000" algn="tl">
                    <a:srgbClr val="000000">
                      <a:alpha val="43137"/>
                    </a:srgbClr>
                  </a:outerShdw>
                </a:effectLst>
                <a:latin typeface="+mj-lt"/>
              </a:rPr>
              <a:t>Galatians 2:20</a:t>
            </a:r>
          </a:p>
          <a:p>
            <a:pPr marL="0" indent="0" algn="ctr">
              <a:buNone/>
            </a:pPr>
            <a:r>
              <a:rPr lang="en-US" sz="3600" dirty="0">
                <a:effectLst>
                  <a:outerShdw blurRad="38100" dist="38100" dir="2700000" algn="tl">
                    <a:srgbClr val="000000">
                      <a:alpha val="43137"/>
                    </a:srgbClr>
                  </a:outerShdw>
                </a:effectLst>
              </a:rPr>
              <a:t>“I have been crucified with Christ; and it is no longer I who live, but Christ lives in me; and the life which I now live in the flesh I live by faith in the Son of God, who loved me and gave Himself up for me.”</a:t>
            </a:r>
          </a:p>
        </p:txBody>
      </p:sp>
    </p:spTree>
    <p:extLst>
      <p:ext uri="{BB962C8B-B14F-4D97-AF65-F5344CB8AC3E}">
        <p14:creationId xmlns:p14="http://schemas.microsoft.com/office/powerpoint/2010/main" val="168726611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AA554A-F492-0566-E1A1-72C0753F58EE}"/>
              </a:ext>
            </a:extLst>
          </p:cNvPr>
          <p:cNvSpPr>
            <a:spLocks noGrp="1"/>
          </p:cNvSpPr>
          <p:nvPr>
            <p:ph type="title"/>
          </p:nvPr>
        </p:nvSpPr>
        <p:spPr/>
        <p:txBody>
          <a:bodyPr>
            <a:normAutofit/>
          </a:bodyPr>
          <a:lstStyle/>
          <a:p>
            <a:pPr algn="ctr"/>
            <a:r>
              <a:rPr lang="en-US" dirty="0">
                <a:effectLst>
                  <a:outerShdw blurRad="38100" dist="38100" dir="2700000" algn="tl">
                    <a:srgbClr val="000000">
                      <a:alpha val="43137"/>
                    </a:srgbClr>
                  </a:outerShdw>
                </a:effectLst>
              </a:rPr>
              <a:t>Who We Are, What We Do</a:t>
            </a:r>
          </a:p>
        </p:txBody>
      </p:sp>
      <p:sp>
        <p:nvSpPr>
          <p:cNvPr id="7" name="Content Placeholder 2">
            <a:extLst>
              <a:ext uri="{FF2B5EF4-FFF2-40B4-BE49-F238E27FC236}">
                <a16:creationId xmlns:a16="http://schemas.microsoft.com/office/drawing/2014/main" id="{B70ADD14-51AC-10D4-66AD-35A8EBE0A260}"/>
              </a:ext>
            </a:extLst>
          </p:cNvPr>
          <p:cNvSpPr txBox="1">
            <a:spLocks/>
          </p:cNvSpPr>
          <p:nvPr/>
        </p:nvSpPr>
        <p:spPr>
          <a:xfrm>
            <a:off x="838200" y="1690688"/>
            <a:ext cx="10515600" cy="4486274"/>
          </a:xfrm>
          <a:prstGeom prst="rect">
            <a:avLst/>
          </a:prstGeom>
          <a:solidFill>
            <a:schemeClr val="bg1"/>
          </a:solidFill>
          <a:effectLst>
            <a:softEdge rad="317500"/>
          </a:effectLst>
        </p:spPr>
        <p:txBody>
          <a:bodyPr vert="horz" lIns="91440" tIns="45720" rIns="91440" bIns="45720" rtlCol="0" anchor="ct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600" dirty="0">
                <a:effectLst>
                  <a:outerShdw blurRad="38100" dist="38100" dir="2700000" algn="tl">
                    <a:srgbClr val="000000">
                      <a:alpha val="43137"/>
                    </a:srgbClr>
                  </a:outerShdw>
                </a:effectLst>
                <a:latin typeface="+mj-lt"/>
              </a:rPr>
              <a:t>Galatians 3:26-29</a:t>
            </a:r>
          </a:p>
          <a:p>
            <a:pPr marL="0" indent="0" algn="ctr">
              <a:buFont typeface="Arial" panose="020B0604020202020204" pitchFamily="34" charset="0"/>
              <a:buNone/>
            </a:pPr>
            <a:r>
              <a:rPr lang="en-US" sz="3600" dirty="0">
                <a:effectLst>
                  <a:outerShdw blurRad="38100" dist="38100" dir="2700000" algn="tl">
                    <a:srgbClr val="000000">
                      <a:alpha val="43137"/>
                    </a:srgbClr>
                  </a:outerShdw>
                </a:effectLst>
              </a:rPr>
              <a:t>“For you are all sons of God through faith in Christ Jesus. For all of you who were baptized into Christ have clothed yourselves with Christ. There is neither Jew nor Greek, there is neither slave nor free man, there is neither male nor female; for you are all one in Christ Jesus. And if you belong to Christ, then you are Abraham’s descendants, heirs according to promise.”</a:t>
            </a:r>
          </a:p>
        </p:txBody>
      </p:sp>
    </p:spTree>
    <p:extLst>
      <p:ext uri="{BB962C8B-B14F-4D97-AF65-F5344CB8AC3E}">
        <p14:creationId xmlns:p14="http://schemas.microsoft.com/office/powerpoint/2010/main" val="309786439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ticulat CF v2 Font Family (Default)">
      <a:majorFont>
        <a:latin typeface="Articulat CF v2 Heavy"/>
        <a:ea typeface=""/>
        <a:cs typeface=""/>
      </a:majorFont>
      <a:minorFont>
        <a:latin typeface="Articulat CF v2 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AC23D366-0CD3-41D7-811E-B88B497BED53}" vid="{4B63EA86-E58C-4B7A-A5CB-DBDC09AC6495}"/>
    </a:ext>
  </a:extLst>
</a:theme>
</file>

<file path=docProps/app.xml><?xml version="1.0" encoding="utf-8"?>
<Properties xmlns="http://schemas.openxmlformats.org/officeDocument/2006/extended-properties" xmlns:vt="http://schemas.openxmlformats.org/officeDocument/2006/docPropsVTypes">
  <Template>WIDESCREEN Articulat CF v2 Font Family Default</Template>
  <TotalTime>36</TotalTime>
  <Words>737</Words>
  <Application>Microsoft Office PowerPoint</Application>
  <PresentationFormat>Widescreen</PresentationFormat>
  <Paragraphs>36</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Articulat CF v2 Heavy</vt:lpstr>
      <vt:lpstr>Articulat CF v2 Medium</vt:lpstr>
      <vt:lpstr>Office Theme</vt:lpstr>
      <vt:lpstr>PowerPoint Presentation</vt:lpstr>
      <vt:lpstr>PowerPoint Presentation</vt:lpstr>
      <vt:lpstr>The Church of God – I Corinthians 1:2</vt:lpstr>
      <vt:lpstr>The Body of Christ– I Corinthians 12:27</vt:lpstr>
      <vt:lpstr>Other Terms Describing the Church…</vt:lpstr>
      <vt:lpstr>The Bride of Christ – Revelation 19:7-8</vt:lpstr>
      <vt:lpstr>The Bride of Christ – Revelation 19:7-8</vt:lpstr>
      <vt:lpstr>Who We Are, What We Do</vt:lpstr>
      <vt:lpstr>Who We Are, What We Do</vt:lpstr>
      <vt:lpstr>Who We Are, What We Do</vt:lpstr>
      <vt:lpstr>Who We Are, What We Do</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Kyle Blevins</dc:creator>
  <cp:lastModifiedBy>Kyle Blevins</cp:lastModifiedBy>
  <cp:revision>1</cp:revision>
  <dcterms:created xsi:type="dcterms:W3CDTF">2024-01-05T20:25:42Z</dcterms:created>
  <dcterms:modified xsi:type="dcterms:W3CDTF">2024-01-05T21:02:31Z</dcterms:modified>
</cp:coreProperties>
</file>