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944-C191-2B0F-2B71-4CB1D0C5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7811-379E-2653-77FA-83FB76DA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46F3-B5B4-CCBF-8BD1-2464132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7B33-6078-BE4D-53CB-A111A02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C00-A60B-2A65-B461-9867C2E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317-39EB-6722-9471-31E93A64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B7E9-9208-2A42-E44D-11821B41E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BB6C-9587-2037-5C74-EC849165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392-1664-BC58-1C4D-60F7C179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5EE-ECBE-2694-FE79-88603E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AB608-1067-4DFA-2B64-CE4AA82B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2449-0EF4-084A-47B6-1CBCD3E9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E972-E5AE-B68A-6715-F549EE2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95B2-28F3-DA36-D1EA-549DEDB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13A-FBFC-741A-F12F-B74AEBC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7355-BD78-AF4C-5523-E6E69635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6F33-FA58-F1F5-6153-5E3B32FD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CFA7-8E27-283C-A2DA-0688D88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72B-7413-392B-8FC1-2C5D06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E670-5A2D-165E-7D1E-27FDFAAC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4E6-60C7-6B19-84AA-9001CE6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992-5E07-5BEE-CC76-342C6EAD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830D-7E81-44EB-0174-02EE755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9026-00A2-5091-802C-4EAEBD3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E96-9B86-13D8-D99F-B34FFC7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92EF-73AE-8EF3-E2AF-AAF691E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570E-7937-16EB-5CAA-09C0F091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50B3-8D82-4122-5B3A-8F9F8D98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81DA-C514-BF2E-50CD-2AB561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834-C4C9-7063-31AF-6CC1655D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962F-27B7-B808-C5E8-5BB5647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06B-21DF-0584-D9AE-D36B084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622E-0BB7-82D5-17E2-B2DC6FF9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EDCB-185A-E555-2348-C9CF9D8F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1F42F-A828-5A7B-B0F7-FBF5AEF5B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259C-AA66-87ED-85AD-518B4705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8ADA-2423-C113-A789-D1D4441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51AA-2C13-364D-2E33-6BE0222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D0A7-C366-D0D9-A1EA-BA1F36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AAA6-96BE-2868-3CA6-622F50E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0BF85-4D86-B9A9-8061-82B5D738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C8F2-4A50-E88E-BBE6-30783DD4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E810-F5E0-2286-C242-B0F6C4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5C023-B0DC-CCC9-DE5E-DFBC82C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E5D4C-1CE6-A787-10E9-7550BBD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C986-0E1C-6B48-0442-B18A338F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3F2-4A57-6FCF-0291-266189E2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0825-5F5C-C3F9-B196-DAD61D8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202C5-C0C8-69E5-8140-870F9916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96D5-9B3B-601C-7749-CB19B70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197DD-47F6-C215-856B-5DB35AB0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49B-03A9-5EE5-63E0-8D78E9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039-BC95-2FFA-DE20-F4C1F9D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6667-6FB4-ED04-A591-5716A80B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18C8-3F79-4457-04FB-22AD497D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1B1A-1340-B7F2-FFE8-71A45B3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E63-06EF-45D0-9E44-A9EF5EB7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D3E57-27EF-EE7C-ED84-6961B68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6022-9272-5B59-4234-5042FD4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E928-1010-4371-7561-C7811E5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4199-F4F9-B2FF-4922-EEB1E205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4E9F-574E-47FF-B8E1-902C2102F6F6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B7D5-8BF0-0F6D-C5F7-FE32F2C7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D60C-D8A6-B3B6-B21B-85F3B18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43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BBE5CE-941B-247D-2FDE-BE0E8FF14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B73166-B65F-66CD-7F04-59F48D24E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009" y="365125"/>
            <a:ext cx="8259418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 EXAMPLES OF GRIEF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B21A76-76AD-4C85-FDEF-99030D784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745" y="1456185"/>
            <a:ext cx="9917946" cy="435133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8:2 – “Stoning of Stephen”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9:36-39 – “Remembering Dorcas”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20:37 – “Paul in Miletus”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21:12-13 – “Luke grieves for Paul”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11:35 – “Jesus wept.”</a:t>
            </a:r>
          </a:p>
          <a:p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118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0224CF-24F0-C366-240B-01A69D6F5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4877D1-4D6F-8AEC-05D7-87086EB42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382" y="365125"/>
            <a:ext cx="964467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 GRIEF IS DISTINCT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167530-1D06-CBBB-0092-AA5257224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745" y="1456185"/>
            <a:ext cx="9917946" cy="4351338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love is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INTENSE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13:34; 15:12-13; I John 4:7-9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love is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ACTIVE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John 3:18; I Thessalonians 3:12-13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love is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BROAD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10:29-31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love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POINTS FORWARD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3:7-16</a:t>
            </a:r>
          </a:p>
          <a:p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6692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51B537-D4C9-BBD9-8A78-DCA5DA264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E3A6A-6D1C-132E-82DF-B9CCBC770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365125"/>
            <a:ext cx="953383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LOVE POINTS FORWARD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40D7B2-7153-B3DF-B5CC-31FA0FFC9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745" y="1456185"/>
            <a:ext cx="9917946" cy="4351338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Corinthians 15:50-57 “Death is swallowed up in victory.”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Corinthians 5:1-4 “…that what is mortal will be swallowed up by life.”</a:t>
            </a:r>
          </a:p>
          <a:p>
            <a:pPr marL="0" indent="0">
              <a:buNone/>
            </a:pP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Light" panose="00000400000000000000" pitchFamily="50" charset="0"/>
              </a:rPr>
              <a:t>‘I am still in the land of the dying, I shall be in the land of the living soon.’ – John Newton</a:t>
            </a:r>
          </a:p>
        </p:txBody>
      </p:sp>
    </p:spTree>
    <p:extLst>
      <p:ext uri="{BB962C8B-B14F-4D97-AF65-F5344CB8AC3E}">
        <p14:creationId xmlns:p14="http://schemas.microsoft.com/office/powerpoint/2010/main" val="2175628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9EF8E5-99E3-099F-126B-7D161335F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84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ticulat CF v2 Font Family (Default)">
      <a:majorFont>
        <a:latin typeface="Articulat CF v2 Heavy"/>
        <a:ea typeface=""/>
        <a:cs typeface=""/>
      </a:majorFont>
      <a:minorFont>
        <a:latin typeface="Articulat CF v2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23D366-0CD3-41D7-811E-B88B497BED53}" vid="{4B63EA86-E58C-4B7A-A5CB-DBDC09AC64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Articulat CF v2 Font Family Default</Template>
  <TotalTime>15</TotalTime>
  <Words>137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Articulat CF v2 Heavy</vt:lpstr>
      <vt:lpstr>Articulat CF v2 Light</vt:lpstr>
      <vt:lpstr>Articulat CF v2 Medium</vt:lpstr>
      <vt:lpstr>Office Theme</vt:lpstr>
      <vt:lpstr>PowerPoint Presentation</vt:lpstr>
      <vt:lpstr>NT EXAMPLES OF GRIEF</vt:lpstr>
      <vt:lpstr>CHRISTIAN GRIEF IS DISTINCT</vt:lpstr>
      <vt:lpstr>OUR LOVE POINTS FORWARD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</cp:revision>
  <dcterms:created xsi:type="dcterms:W3CDTF">2024-02-11T02:13:13Z</dcterms:created>
  <dcterms:modified xsi:type="dcterms:W3CDTF">2024-02-11T02:28:54Z</dcterms:modified>
</cp:coreProperties>
</file>