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4" r:id="rId4"/>
    <p:sldId id="267" r:id="rId5"/>
    <p:sldId id="270" r:id="rId6"/>
    <p:sldId id="259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4660"/>
  </p:normalViewPr>
  <p:slideViewPr>
    <p:cSldViewPr snapToGrid="0">
      <p:cViewPr>
        <p:scale>
          <a:sx n="100" d="100"/>
          <a:sy n="100" d="100"/>
        </p:scale>
        <p:origin x="162" y="3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0874" b="781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EFA56CB-C561-61FE-F94D-1BFF623616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7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A04A4-32E2-0930-2394-0A72FA1697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F229D-D32E-9E9E-235A-75E3F5B12357}"/>
              </a:ext>
            </a:extLst>
          </p:cNvPr>
          <p:cNvSpPr txBox="1"/>
          <p:nvPr/>
        </p:nvSpPr>
        <p:spPr>
          <a:xfrm>
            <a:off x="1295400" y="10795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B65EF-D99C-9958-481C-9E383A041548}"/>
              </a:ext>
            </a:extLst>
          </p:cNvPr>
          <p:cNvSpPr txBox="1">
            <a:spLocks/>
          </p:cNvSpPr>
          <p:nvPr/>
        </p:nvSpPr>
        <p:spPr>
          <a:xfrm>
            <a:off x="173545" y="616427"/>
            <a:ext cx="11844909" cy="45243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</a:t>
            </a:r>
            <a:r>
              <a:rPr lang="en-US" sz="11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</a:t>
            </a:r>
            <a:r>
              <a:rPr lang="en-US" sz="11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</a:t>
            </a:r>
            <a:r>
              <a:rPr lang="en-US" sz="11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625AB-4E0A-6125-B045-FA24545088C4}"/>
              </a:ext>
            </a:extLst>
          </p:cNvPr>
          <p:cNvSpPr txBox="1"/>
          <p:nvPr/>
        </p:nvSpPr>
        <p:spPr>
          <a:xfrm>
            <a:off x="3949700" y="4296668"/>
            <a:ext cx="824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OF THE CALL OF DISCIPLESHIP</a:t>
            </a:r>
          </a:p>
        </p:txBody>
      </p:sp>
    </p:spTree>
    <p:extLst>
      <p:ext uri="{BB962C8B-B14F-4D97-AF65-F5344CB8AC3E}">
        <p14:creationId xmlns:p14="http://schemas.microsoft.com/office/powerpoint/2010/main" val="143404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0874" b="781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A56CB-C561-61FE-F94D-1BFF623616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7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alpha val="75000"/>
              </a:schemeClr>
            </a:gs>
            <a:gs pos="100000">
              <a:schemeClr val="tx2">
                <a:lumMod val="50000"/>
                <a:alpha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4609" r="20874" b="53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A56CB-C561-61FE-F94D-1BFF623616A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1456A-CCA3-8015-4F3C-5420E632C73F}"/>
              </a:ext>
            </a:extLst>
          </p:cNvPr>
          <p:cNvSpPr txBox="1"/>
          <p:nvPr/>
        </p:nvSpPr>
        <p:spPr>
          <a:xfrm>
            <a:off x="180975" y="-304800"/>
            <a:ext cx="23526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>
                    <a:lumMod val="20000"/>
                    <a:lumOff val="80000"/>
                    <a:alpha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25400" stA="55000" endA="300" endPos="40000" dir="5400000" sy="-100000" algn="bl" rotWithShape="0"/>
                </a:effectLst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6305A-DD18-0114-5FFF-84399F0D3EB7}"/>
              </a:ext>
            </a:extLst>
          </p:cNvPr>
          <p:cNvSpPr txBox="1"/>
          <p:nvPr/>
        </p:nvSpPr>
        <p:spPr>
          <a:xfrm>
            <a:off x="1357312" y="803195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IN YOUR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244E-3C9F-D1F0-0962-F10AB612236D}"/>
              </a:ext>
            </a:extLst>
          </p:cNvPr>
          <p:cNvSpPr txBox="1"/>
          <p:nvPr/>
        </p:nvSpPr>
        <p:spPr>
          <a:xfrm>
            <a:off x="339182" y="2029718"/>
            <a:ext cx="9239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Luke 9:23 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“If anyone wishes to come after Me, he must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deny himself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, and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take up his cross daily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 and follow Me.”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C6093-3A4E-8390-3E1D-50FCCE318E64}"/>
              </a:ext>
            </a:extLst>
          </p:cNvPr>
          <p:cNvSpPr txBox="1"/>
          <p:nvPr/>
        </p:nvSpPr>
        <p:spPr>
          <a:xfrm>
            <a:off x="304799" y="3969484"/>
            <a:ext cx="92392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John 8:31-32 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If you continue in My word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, then you are truly disciples of Mine; and you will know the truth, and the truth will make you free.”</a:t>
            </a:r>
          </a:p>
          <a:p>
            <a:endParaRPr lang="en-US" sz="4000" dirty="0">
              <a:solidFill>
                <a:schemeClr val="bg2"/>
              </a:solidFill>
              <a:latin typeface="Articulat CF v2 Extra Light" panose="00000300000000000000" pitchFamily="50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9D9022-B3E5-F613-EA8C-AD79BC624C12}"/>
              </a:ext>
            </a:extLst>
          </p:cNvPr>
          <p:cNvSpPr/>
          <p:nvPr/>
        </p:nvSpPr>
        <p:spPr>
          <a:xfrm>
            <a:off x="10174797" y="2455872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3DAB85-A9C5-4958-DD41-D2DDBF3B9B44}"/>
              </a:ext>
            </a:extLst>
          </p:cNvPr>
          <p:cNvSpPr/>
          <p:nvPr/>
        </p:nvSpPr>
        <p:spPr>
          <a:xfrm>
            <a:off x="10174797" y="3846522"/>
            <a:ext cx="676036" cy="676036"/>
          </a:xfrm>
          <a:prstGeom prst="ellipse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11AEB0-A42D-3416-0608-55AA54D2AD25}"/>
              </a:ext>
            </a:extLst>
          </p:cNvPr>
          <p:cNvSpPr/>
          <p:nvPr/>
        </p:nvSpPr>
        <p:spPr>
          <a:xfrm>
            <a:off x="10174797" y="5237172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1" b="312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C00DBC-21BF-2D0B-995A-32F487FCBC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A159C-1ED3-8F90-7899-64E8A549672D}"/>
              </a:ext>
            </a:extLst>
          </p:cNvPr>
          <p:cNvGrpSpPr/>
          <p:nvPr/>
        </p:nvGrpSpPr>
        <p:grpSpPr>
          <a:xfrm>
            <a:off x="1019175" y="940400"/>
            <a:ext cx="10153650" cy="4977200"/>
            <a:chOff x="1019175" y="902299"/>
            <a:chExt cx="10153650" cy="4977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2BBBF0-DF24-66BE-9B0C-BD22034FE94A}"/>
                </a:ext>
              </a:extLst>
            </p:cNvPr>
            <p:cNvSpPr txBox="1"/>
            <p:nvPr/>
          </p:nvSpPr>
          <p:spPr>
            <a:xfrm>
              <a:off x="1019175" y="2139225"/>
              <a:ext cx="1015365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ticulat CF v2 Extra Light" panose="00000300000000000000" pitchFamily="50" charset="0"/>
                </a:rPr>
                <a:t>Marriage is a long-term, intimate, all-inclusive, no-holds-barred, day-to-day, year-after-year commitment between two sinners.  How will they get along without forgiveness?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D7ABD-2B84-518D-96AF-8CC508187A8E}"/>
                </a:ext>
              </a:extLst>
            </p:cNvPr>
            <p:cNvSpPr txBox="1"/>
            <p:nvPr/>
          </p:nvSpPr>
          <p:spPr>
            <a:xfrm>
              <a:off x="1620902" y="902299"/>
              <a:ext cx="11396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+mj-lt"/>
                </a:rPr>
                <a:t>“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29F8F1-CA51-C4E9-404D-39CA80497831}"/>
                </a:ext>
              </a:extLst>
            </p:cNvPr>
            <p:cNvSpPr txBox="1"/>
            <p:nvPr/>
          </p:nvSpPr>
          <p:spPr>
            <a:xfrm rot="10800000">
              <a:off x="9128257" y="4432949"/>
              <a:ext cx="11396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+mj-lt"/>
                </a:rPr>
                <a:t>“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0A26D-1BDB-548B-F57A-178141189AFC}"/>
                </a:ext>
              </a:extLst>
            </p:cNvPr>
            <p:cNvCxnSpPr/>
            <p:nvPr/>
          </p:nvCxnSpPr>
          <p:spPr>
            <a:xfrm>
              <a:off x="1895475" y="1788124"/>
              <a:ext cx="80867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FDF6D6C-304E-CE19-A51A-C53B865408A4}"/>
                </a:ext>
              </a:extLst>
            </p:cNvPr>
            <p:cNvCxnSpPr/>
            <p:nvPr/>
          </p:nvCxnSpPr>
          <p:spPr>
            <a:xfrm>
              <a:off x="1895474" y="4991098"/>
              <a:ext cx="808672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549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alpha val="75000"/>
              </a:schemeClr>
            </a:gs>
            <a:gs pos="100000">
              <a:schemeClr val="tx2">
                <a:lumMod val="50000"/>
                <a:alpha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4609" r="20874" b="53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A56CB-C561-61FE-F94D-1BFF623616A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1456A-CCA3-8015-4F3C-5420E632C73F}"/>
              </a:ext>
            </a:extLst>
          </p:cNvPr>
          <p:cNvSpPr txBox="1"/>
          <p:nvPr/>
        </p:nvSpPr>
        <p:spPr>
          <a:xfrm>
            <a:off x="180975" y="-304800"/>
            <a:ext cx="23526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>
                    <a:lumMod val="20000"/>
                    <a:lumOff val="80000"/>
                    <a:alpha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25400" stA="55000" endA="300" endPos="40000" dir="5400000" sy="-100000" algn="bl" rotWithShape="0"/>
                </a:effectLst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6305A-DD18-0114-5FFF-84399F0D3EB7}"/>
              </a:ext>
            </a:extLst>
          </p:cNvPr>
          <p:cNvSpPr txBox="1"/>
          <p:nvPr/>
        </p:nvSpPr>
        <p:spPr>
          <a:xfrm>
            <a:off x="1357312" y="803195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IN YOUR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244E-3C9F-D1F0-0962-F10AB612236D}"/>
              </a:ext>
            </a:extLst>
          </p:cNvPr>
          <p:cNvSpPr txBox="1"/>
          <p:nvPr/>
        </p:nvSpPr>
        <p:spPr>
          <a:xfrm>
            <a:off x="385763" y="1511081"/>
            <a:ext cx="918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Ephesians 4:32 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“Be kind to one another, tender-hearted,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forgiving each other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, just as God in Christ also has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forgiven you</a:t>
            </a:r>
            <a:r>
              <a:rPr lang="en-US" sz="40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C6093-3A4E-8390-3E1D-50FCCE318E64}"/>
              </a:ext>
            </a:extLst>
          </p:cNvPr>
          <p:cNvSpPr txBox="1"/>
          <p:nvPr/>
        </p:nvSpPr>
        <p:spPr>
          <a:xfrm>
            <a:off x="392627" y="4069646"/>
            <a:ext cx="9175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 Peter 3:7 </a:t>
            </a:r>
            <a:r>
              <a:rPr lang="en-US" sz="32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“You husbands in the same way, live with your wives in an understanding way, as with someone weaker, since she is a woman; and show her honor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as a fellow heir of the grace of life</a:t>
            </a:r>
            <a:r>
              <a:rPr lang="en-US" sz="32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, so that your prayers will not be hindered.</a:t>
            </a:r>
            <a:r>
              <a:rPr lang="en-US" sz="3200" dirty="0">
                <a:solidFill>
                  <a:schemeClr val="bg2"/>
                </a:solidFill>
                <a:latin typeface="Articulat CF v2 Extra Light" panose="00000300000000000000" pitchFamily="50" charset="0"/>
              </a:rPr>
              <a:t>”</a:t>
            </a:r>
            <a:endParaRPr lang="en-US" sz="3200" dirty="0">
              <a:solidFill>
                <a:schemeClr val="bg1"/>
              </a:solidFill>
              <a:latin typeface="Articulat CF v2 Extra Light" panose="00000300000000000000" pitchFamily="50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0E9B0F-619A-4621-8F23-EB4D84FCBC26}"/>
              </a:ext>
            </a:extLst>
          </p:cNvPr>
          <p:cNvSpPr/>
          <p:nvPr/>
        </p:nvSpPr>
        <p:spPr>
          <a:xfrm>
            <a:off x="10174797" y="2455872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91F81D-9BEB-05E7-24D8-C6ED8013DB10}"/>
              </a:ext>
            </a:extLst>
          </p:cNvPr>
          <p:cNvSpPr/>
          <p:nvPr/>
        </p:nvSpPr>
        <p:spPr>
          <a:xfrm>
            <a:off x="10174797" y="3846522"/>
            <a:ext cx="676036" cy="676036"/>
          </a:xfrm>
          <a:prstGeom prst="ellipse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B2FB9B-860D-4191-D0CC-28D37BF2A11F}"/>
              </a:ext>
            </a:extLst>
          </p:cNvPr>
          <p:cNvSpPr/>
          <p:nvPr/>
        </p:nvSpPr>
        <p:spPr>
          <a:xfrm>
            <a:off x="10174797" y="5237172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d"/>
      </p:transition>
    </mc:Choice>
    <mc:Fallback>
      <p:transition spd="slow">
        <p:push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1" b="312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C00DBC-21BF-2D0B-995A-32F487FCBC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38DAF-2D78-9E67-E41B-EFF03F623F40}"/>
              </a:ext>
            </a:extLst>
          </p:cNvPr>
          <p:cNvSpPr txBox="1"/>
          <p:nvPr/>
        </p:nvSpPr>
        <p:spPr>
          <a:xfrm>
            <a:off x="180975" y="-304800"/>
            <a:ext cx="2647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>
                    <a:lumMod val="20000"/>
                    <a:lumOff val="80000"/>
                    <a:alpha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25400" stA="55000" endA="300" endPos="40000" dir="5400000" sy="-100000" algn="bl" rotWithShape="0"/>
                </a:effectLst>
                <a:latin typeface="+mj-lt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38486-B042-CFCC-55F8-92EE46F1F052}"/>
              </a:ext>
            </a:extLst>
          </p:cNvPr>
          <p:cNvSpPr txBox="1"/>
          <p:nvPr/>
        </p:nvSpPr>
        <p:spPr>
          <a:xfrm>
            <a:off x="1676400" y="803195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IN YOUR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2B3CE-FD85-A228-8EDC-90E866120B03}"/>
              </a:ext>
            </a:extLst>
          </p:cNvPr>
          <p:cNvSpPr txBox="1"/>
          <p:nvPr/>
        </p:nvSpPr>
        <p:spPr>
          <a:xfrm>
            <a:off x="2343150" y="2081153"/>
            <a:ext cx="9848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Colossians 3:22 </a:t>
            </a:r>
            <a:r>
              <a:rPr lang="en-US" sz="36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– since you follow a faithful Savior, be a faithful worker!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Colossians 3:23-25 </a:t>
            </a:r>
            <a:r>
              <a:rPr lang="en-US" sz="36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– your work becomes spiritual service to the Lord, so keep your focus on Him!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Colossians 4:1 </a:t>
            </a:r>
            <a:r>
              <a:rPr lang="en-US" sz="3600" dirty="0">
                <a:solidFill>
                  <a:schemeClr val="bg1"/>
                </a:solidFill>
                <a:latin typeface="Articulat CF v2 Extra Light" panose="00000300000000000000" pitchFamily="50" charset="0"/>
              </a:rPr>
              <a:t>– Bosses must lead with justice and fairness, looking out for the benefit of others.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BE5B9-7004-02D6-B962-46DFF5AF2A54}"/>
              </a:ext>
            </a:extLst>
          </p:cNvPr>
          <p:cNvSpPr/>
          <p:nvPr/>
        </p:nvSpPr>
        <p:spPr>
          <a:xfrm>
            <a:off x="1104900" y="2324100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FDFE78-512E-F202-DF43-430DB8DD25B8}"/>
              </a:ext>
            </a:extLst>
          </p:cNvPr>
          <p:cNvSpPr/>
          <p:nvPr/>
        </p:nvSpPr>
        <p:spPr>
          <a:xfrm>
            <a:off x="1104900" y="3714750"/>
            <a:ext cx="676036" cy="676036"/>
          </a:xfrm>
          <a:prstGeom prst="ellipse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ABCFFB-7DF4-94FB-94D9-44386C6B14A5}"/>
              </a:ext>
            </a:extLst>
          </p:cNvPr>
          <p:cNvSpPr/>
          <p:nvPr/>
        </p:nvSpPr>
        <p:spPr>
          <a:xfrm>
            <a:off x="1104900" y="5105400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46343" r="20874" b="318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A56CB-C561-61FE-F94D-1BFF623616A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  <a:alpha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86C0B-F51B-37FD-CD52-6255F67D8F67}"/>
              </a:ext>
            </a:extLst>
          </p:cNvPr>
          <p:cNvSpPr txBox="1"/>
          <p:nvPr/>
        </p:nvSpPr>
        <p:spPr>
          <a:xfrm>
            <a:off x="180975" y="-304800"/>
            <a:ext cx="2647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>
                    <a:lumMod val="20000"/>
                    <a:lumOff val="80000"/>
                    <a:alpha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25400" stA="55000" endA="300" endPos="40000" dir="5400000" sy="-100000" algn="bl" rotWithShape="0"/>
                </a:effectLst>
                <a:latin typeface="+mj-lt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14C27-1E78-6075-CD68-D86F8F8E39D0}"/>
              </a:ext>
            </a:extLst>
          </p:cNvPr>
          <p:cNvSpPr txBox="1"/>
          <p:nvPr/>
        </p:nvSpPr>
        <p:spPr>
          <a:xfrm>
            <a:off x="1885950" y="803195"/>
            <a:ext cx="1030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IN OUR WORSHIP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5A3B01-29C1-846C-F7EF-C349648269A7}"/>
              </a:ext>
            </a:extLst>
          </p:cNvPr>
          <p:cNvSpPr/>
          <p:nvPr/>
        </p:nvSpPr>
        <p:spPr>
          <a:xfrm>
            <a:off x="4267200" y="5757862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F33019-21DA-8F3A-B725-9F46B50195D9}"/>
              </a:ext>
            </a:extLst>
          </p:cNvPr>
          <p:cNvSpPr/>
          <p:nvPr/>
        </p:nvSpPr>
        <p:spPr>
          <a:xfrm>
            <a:off x="5638800" y="5757862"/>
            <a:ext cx="676036" cy="676036"/>
          </a:xfrm>
          <a:prstGeom prst="ellipse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46A60-9333-406E-AF3A-AA11E4D0CCB2}"/>
              </a:ext>
            </a:extLst>
          </p:cNvPr>
          <p:cNvSpPr/>
          <p:nvPr/>
        </p:nvSpPr>
        <p:spPr>
          <a:xfrm>
            <a:off x="7010400" y="5757862"/>
            <a:ext cx="676036" cy="676036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88900" stA="20000" endPos="30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907D0-04E3-5A1A-EE82-C2FB77F5C510}"/>
              </a:ext>
            </a:extLst>
          </p:cNvPr>
          <p:cNvSpPr txBox="1"/>
          <p:nvPr/>
        </p:nvSpPr>
        <p:spPr>
          <a:xfrm>
            <a:off x="252293" y="1869426"/>
            <a:ext cx="5724525" cy="33101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Be Devoted to LISTENING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Be Devoted to LEADING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Be Devoted to ENGAGING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Be Devoted to PREPARING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83BCA-B92A-01A6-AB24-D46934E12F5A}"/>
              </a:ext>
            </a:extLst>
          </p:cNvPr>
          <p:cNvSpPr txBox="1"/>
          <p:nvPr/>
        </p:nvSpPr>
        <p:spPr>
          <a:xfrm>
            <a:off x="6272093" y="920621"/>
            <a:ext cx="5724525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9:10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Extra Light" panose="00000300000000000000" pitchFamily="50" charset="0"/>
              </a:rPr>
              <a:t>“Whatever your hand finds to do,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it with all your might;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Extra Light" panose="00000300000000000000" pitchFamily="50" charset="0"/>
              </a:rPr>
              <a:t>for there is no activity or planning or knowledge or wisdom in Sheol where you are going.”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E7DE67-FA53-7179-AD92-78D72F2432A0}"/>
              </a:ext>
            </a:extLst>
          </p:cNvPr>
          <p:cNvCxnSpPr/>
          <p:nvPr/>
        </p:nvCxnSpPr>
        <p:spPr>
          <a:xfrm>
            <a:off x="8886825" y="2743200"/>
            <a:ext cx="305288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4287D9-74FA-5C5D-B3F8-87027B047DBD}"/>
              </a:ext>
            </a:extLst>
          </p:cNvPr>
          <p:cNvCxnSpPr>
            <a:cxnSpLocks/>
          </p:cNvCxnSpPr>
          <p:nvPr/>
        </p:nvCxnSpPr>
        <p:spPr>
          <a:xfrm>
            <a:off x="6715125" y="3352800"/>
            <a:ext cx="160972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DDBCE6-2A3B-CED5-C270-A265D05B68D4}"/>
              </a:ext>
            </a:extLst>
          </p:cNvPr>
          <p:cNvCxnSpPr>
            <a:cxnSpLocks/>
          </p:cNvCxnSpPr>
          <p:nvPr/>
        </p:nvCxnSpPr>
        <p:spPr>
          <a:xfrm>
            <a:off x="8648700" y="3352800"/>
            <a:ext cx="48565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4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alpha val="0"/>
              </a:schemeClr>
            </a:gs>
            <a:gs pos="100000">
              <a:schemeClr val="tx2">
                <a:lumMod val="50000"/>
                <a:alpha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68503" r="20874" b="96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A56CB-C561-61FE-F94D-1BFF623616A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7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push dir="u"/>
      </p:transition>
    </mc:Choice>
    <mc:Fallback>
      <p:transition spd="slow" advClick="0" advTm="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alpha val="0"/>
              </a:schemeClr>
            </a:gs>
            <a:gs pos="100000">
              <a:schemeClr val="tx2">
                <a:lumMod val="50000"/>
                <a:alpha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aterfall in a rocky area&#10;&#10;Description automatically generated">
            <a:extLst>
              <a:ext uri="{FF2B5EF4-FFF2-40B4-BE49-F238E27FC236}">
                <a16:creationId xmlns:a16="http://schemas.microsoft.com/office/drawing/2014/main" id="{880236C4-C8F5-4F61-9AE5-28B10E532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68503" r="20874" b="96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EFA56CB-C561-61FE-F94D-1BFF623616A0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75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16A908-C46B-852A-D92F-5CADD2E18D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692CC-4713-C174-EB79-3EAFB43D63D5}"/>
              </a:ext>
            </a:extLst>
          </p:cNvPr>
          <p:cNvSpPr txBox="1"/>
          <p:nvPr/>
        </p:nvSpPr>
        <p:spPr>
          <a:xfrm>
            <a:off x="1295400" y="10795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4264B-1938-6D24-A6DD-0A3759145288}"/>
              </a:ext>
            </a:extLst>
          </p:cNvPr>
          <p:cNvSpPr txBox="1">
            <a:spLocks/>
          </p:cNvSpPr>
          <p:nvPr/>
        </p:nvSpPr>
        <p:spPr>
          <a:xfrm>
            <a:off x="173545" y="616427"/>
            <a:ext cx="11844909" cy="45243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</a:t>
            </a:r>
            <a:r>
              <a:rPr lang="en-US" sz="11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</a:t>
            </a:r>
            <a:r>
              <a:rPr lang="en-US" sz="11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</a:t>
            </a:r>
            <a:r>
              <a:rPr lang="en-US" sz="116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2880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FF4A6-D68C-A2ED-BE0B-1E72F8B74FC9}"/>
              </a:ext>
            </a:extLst>
          </p:cNvPr>
          <p:cNvSpPr txBox="1"/>
          <p:nvPr/>
        </p:nvSpPr>
        <p:spPr>
          <a:xfrm>
            <a:off x="3949700" y="4296668"/>
            <a:ext cx="824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OF THE CALL OF DISCIPLESHIP</a:t>
            </a:r>
          </a:p>
        </p:txBody>
      </p:sp>
    </p:spTree>
    <p:extLst>
      <p:ext uri="{BB962C8B-B14F-4D97-AF65-F5344CB8AC3E}">
        <p14:creationId xmlns:p14="http://schemas.microsoft.com/office/powerpoint/2010/main" val="365930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147</TotalTime>
  <Words>307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Articulat CF v2 Extra Light</vt:lpstr>
      <vt:lpstr>Articulat CF v2 Heavy</vt:lpstr>
      <vt:lpstr>Articulat CF v2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2023-12-08T18:39:22Z</dcterms:created>
  <dcterms:modified xsi:type="dcterms:W3CDTF">2023-12-08T21:06:43Z</dcterms:modified>
</cp:coreProperties>
</file>