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4C78-310A-FCFC-9AED-EFFFCE6F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2"/>
            <a:ext cx="4537364" cy="541958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26:6-13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26:14-16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26:17-25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26:26-35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26:36-46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26:47-56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AD236B-115A-9CAF-F763-1C785A67BD2F}"/>
              </a:ext>
            </a:extLst>
          </p:cNvPr>
          <p:cNvSpPr txBox="1">
            <a:spLocks/>
          </p:cNvSpPr>
          <p:nvPr/>
        </p:nvSpPr>
        <p:spPr>
          <a:xfrm>
            <a:off x="5375563" y="757382"/>
            <a:ext cx="6687127" cy="5419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prepared for burial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 prepares to betray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knows His betrayer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gives the Lord’s Supper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in the garden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arrest</a:t>
            </a:r>
          </a:p>
        </p:txBody>
      </p:sp>
    </p:spTree>
    <p:extLst>
      <p:ext uri="{BB962C8B-B14F-4D97-AF65-F5344CB8AC3E}">
        <p14:creationId xmlns:p14="http://schemas.microsoft.com/office/powerpoint/2010/main" val="18796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4C78-310A-FCFC-9AED-EFFFCE6F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382"/>
            <a:ext cx="4537364" cy="541958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26:57-68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26:69-75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27:1-2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27:11-26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27:27-32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27:33-54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AD236B-115A-9CAF-F763-1C785A67BD2F}"/>
              </a:ext>
            </a:extLst>
          </p:cNvPr>
          <p:cNvSpPr txBox="1">
            <a:spLocks/>
          </p:cNvSpPr>
          <p:nvPr/>
        </p:nvSpPr>
        <p:spPr>
          <a:xfrm>
            <a:off x="5375563" y="757382"/>
            <a:ext cx="6687127" cy="5419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trial before Caiaphas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Peter’s trial before servants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trial before Pilate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sentenced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mocked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Cursed is everyone who hangs on a tree</a:t>
            </a:r>
          </a:p>
        </p:txBody>
      </p:sp>
    </p:spTree>
    <p:extLst>
      <p:ext uri="{BB962C8B-B14F-4D97-AF65-F5344CB8AC3E}">
        <p14:creationId xmlns:p14="http://schemas.microsoft.com/office/powerpoint/2010/main" val="13566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B38446-2517-DCEC-2CB2-6D56B75C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Three Lessons from the Cross of Jesus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FDE633-2E8B-62B7-201F-1749E7EF8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Sin is HORRIFIC!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Ezekiel 16:23; II Peter 2:20-22</a:t>
            </a:r>
          </a:p>
          <a:p>
            <a:r>
              <a:rPr lang="en-US" sz="4000" dirty="0">
                <a:solidFill>
                  <a:schemeClr val="bg1"/>
                </a:solidFill>
              </a:rPr>
              <a:t>God’s LOVE is unimaginable!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John 3:16; I John 3:16</a:t>
            </a:r>
          </a:p>
          <a:p>
            <a:r>
              <a:rPr lang="en-US" sz="4000" dirty="0">
                <a:solidFill>
                  <a:schemeClr val="bg1"/>
                </a:solidFill>
              </a:rPr>
              <a:t>Our hope is full because of Jesus LIVES!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 Corinthians 15:1-19</a:t>
            </a:r>
          </a:p>
        </p:txBody>
      </p:sp>
    </p:spTree>
    <p:extLst>
      <p:ext uri="{BB962C8B-B14F-4D97-AF65-F5344CB8AC3E}">
        <p14:creationId xmlns:p14="http://schemas.microsoft.com/office/powerpoint/2010/main" val="66605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8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27</TotalTime>
  <Words>117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PowerPoint Presentation</vt:lpstr>
      <vt:lpstr>Three Lessons from the Cross of Jesus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2023-12-15T17:59:31Z</dcterms:created>
  <dcterms:modified xsi:type="dcterms:W3CDTF">2023-12-15T18:26:53Z</dcterms:modified>
</cp:coreProperties>
</file>