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62" r:id="rId5"/>
    <p:sldId id="263" r:id="rId6"/>
    <p:sldId id="264" r:id="rId7"/>
    <p:sldId id="265" r:id="rId8"/>
    <p:sldId id="266" r:id="rId9"/>
    <p:sldId id="267" r:id="rId10"/>
    <p:sldId id="268" r:id="rId11"/>
    <p:sldId id="269" r:id="rId12"/>
    <p:sldId id="27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000CF-C0D3-43EB-A641-0416160D3FFD}" v="658" dt="2022-11-05T14:41:21.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7" d="100"/>
          <a:sy n="77" d="100"/>
        </p:scale>
        <p:origin x="9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6D9000CF-C0D3-43EB-A641-0416160D3FFD}"/>
    <pc:docChg chg="undo custSel addSld delSld modSld sldOrd">
      <pc:chgData name="Kyle Blevins" userId="f4048cd5465779d3" providerId="LiveId" clId="{6D9000CF-C0D3-43EB-A641-0416160D3FFD}" dt="2022-11-05T14:43:51.468" v="976" actId="478"/>
      <pc:docMkLst>
        <pc:docMk/>
      </pc:docMkLst>
      <pc:sldChg chg="modSp mod setBg">
        <pc:chgData name="Kyle Blevins" userId="f4048cd5465779d3" providerId="LiveId" clId="{6D9000CF-C0D3-43EB-A641-0416160D3FFD}" dt="2022-11-05T14:06:43.314" v="31"/>
        <pc:sldMkLst>
          <pc:docMk/>
          <pc:sldMk cId="4076432038" sldId="256"/>
        </pc:sldMkLst>
        <pc:spChg chg="mod">
          <ac:chgData name="Kyle Blevins" userId="f4048cd5465779d3" providerId="LiveId" clId="{6D9000CF-C0D3-43EB-A641-0416160D3FFD}" dt="2022-11-05T13:59:54.110" v="29" actId="20577"/>
          <ac:spMkLst>
            <pc:docMk/>
            <pc:sldMk cId="4076432038" sldId="256"/>
            <ac:spMk id="2" creationId="{88E61656-16C8-5751-93AE-EF9CB5E32F84}"/>
          </ac:spMkLst>
        </pc:spChg>
      </pc:sldChg>
      <pc:sldChg chg="addSp delSp modSp mod setBg delAnim modAnim">
        <pc:chgData name="Kyle Blevins" userId="f4048cd5465779d3" providerId="LiveId" clId="{6D9000CF-C0D3-43EB-A641-0416160D3FFD}" dt="2022-11-05T14:17:53.147" v="495"/>
        <pc:sldMkLst>
          <pc:docMk/>
          <pc:sldMk cId="3668971649" sldId="257"/>
        </pc:sldMkLst>
        <pc:spChg chg="mod">
          <ac:chgData name="Kyle Blevins" userId="f4048cd5465779d3" providerId="LiveId" clId="{6D9000CF-C0D3-43EB-A641-0416160D3FFD}" dt="2022-11-05T14:16:52.688" v="489" actId="403"/>
          <ac:spMkLst>
            <pc:docMk/>
            <pc:sldMk cId="3668971649" sldId="257"/>
            <ac:spMk id="2" creationId="{88E61656-16C8-5751-93AE-EF9CB5E32F84}"/>
          </ac:spMkLst>
        </pc:spChg>
        <pc:spChg chg="mod">
          <ac:chgData name="Kyle Blevins" userId="f4048cd5465779d3" providerId="LiveId" clId="{6D9000CF-C0D3-43EB-A641-0416160D3FFD}" dt="2022-11-05T14:09:38.602" v="68" actId="403"/>
          <ac:spMkLst>
            <pc:docMk/>
            <pc:sldMk cId="3668971649" sldId="257"/>
            <ac:spMk id="4" creationId="{68CCAE8B-4F69-7472-FA89-9270C4376EB6}"/>
          </ac:spMkLst>
        </pc:spChg>
        <pc:spChg chg="del">
          <ac:chgData name="Kyle Blevins" userId="f4048cd5465779d3" providerId="LiveId" clId="{6D9000CF-C0D3-43EB-A641-0416160D3FFD}" dt="2022-11-05T14:08:42.478" v="56" actId="478"/>
          <ac:spMkLst>
            <pc:docMk/>
            <pc:sldMk cId="3668971649" sldId="257"/>
            <ac:spMk id="5" creationId="{B75B8B34-4113-75F1-B046-198AAC6ECABC}"/>
          </ac:spMkLst>
        </pc:spChg>
        <pc:spChg chg="del">
          <ac:chgData name="Kyle Blevins" userId="f4048cd5465779d3" providerId="LiveId" clId="{6D9000CF-C0D3-43EB-A641-0416160D3FFD}" dt="2022-11-05T14:08:39.157" v="55" actId="478"/>
          <ac:spMkLst>
            <pc:docMk/>
            <pc:sldMk cId="3668971649" sldId="257"/>
            <ac:spMk id="6" creationId="{9874E58F-D918-BA89-117A-AC5DACC095D5}"/>
          </ac:spMkLst>
        </pc:spChg>
        <pc:spChg chg="del">
          <ac:chgData name="Kyle Blevins" userId="f4048cd5465779d3" providerId="LiveId" clId="{6D9000CF-C0D3-43EB-A641-0416160D3FFD}" dt="2022-11-05T14:08:35.714" v="54" actId="478"/>
          <ac:spMkLst>
            <pc:docMk/>
            <pc:sldMk cId="3668971649" sldId="257"/>
            <ac:spMk id="7" creationId="{DED19040-0DD2-427C-501D-3DBD180E982B}"/>
          </ac:spMkLst>
        </pc:spChg>
        <pc:picChg chg="add mod modVis">
          <ac:chgData name="Kyle Blevins" userId="f4048cd5465779d3" providerId="LiveId" clId="{6D9000CF-C0D3-43EB-A641-0416160D3FFD}" dt="2022-11-05T14:17:43.845" v="493" actId="14429"/>
          <ac:picMkLst>
            <pc:docMk/>
            <pc:sldMk cId="3668971649" sldId="257"/>
            <ac:picMk id="1026" creationId="{2E6D874E-AA00-6E4C-2380-36AC0164F94B}"/>
          </ac:picMkLst>
        </pc:picChg>
        <pc:picChg chg="add mod modVis">
          <ac:chgData name="Kyle Blevins" userId="f4048cd5465779d3" providerId="LiveId" clId="{6D9000CF-C0D3-43EB-A641-0416160D3FFD}" dt="2022-11-05T14:17:44.540" v="494" actId="14429"/>
          <ac:picMkLst>
            <pc:docMk/>
            <pc:sldMk cId="3668971649" sldId="257"/>
            <ac:picMk id="1028" creationId="{8ECA0450-2F96-1821-10CD-1A8A4CCDA1D3}"/>
          </ac:picMkLst>
        </pc:picChg>
      </pc:sldChg>
      <pc:sldChg chg="del setBg">
        <pc:chgData name="Kyle Blevins" userId="f4048cd5465779d3" providerId="LiveId" clId="{6D9000CF-C0D3-43EB-A641-0416160D3FFD}" dt="2022-11-05T14:41:39.404" v="922" actId="47"/>
        <pc:sldMkLst>
          <pc:docMk/>
          <pc:sldMk cId="1568517299" sldId="258"/>
        </pc:sldMkLst>
      </pc:sldChg>
      <pc:sldChg chg="del setBg">
        <pc:chgData name="Kyle Blevins" userId="f4048cd5465779d3" providerId="LiveId" clId="{6D9000CF-C0D3-43EB-A641-0416160D3FFD}" dt="2022-11-05T14:41:48.324" v="923" actId="47"/>
        <pc:sldMkLst>
          <pc:docMk/>
          <pc:sldMk cId="2429948669" sldId="259"/>
        </pc:sldMkLst>
      </pc:sldChg>
      <pc:sldChg chg="addSp delSp modSp mod">
        <pc:chgData name="Kyle Blevins" userId="f4048cd5465779d3" providerId="LiveId" clId="{6D9000CF-C0D3-43EB-A641-0416160D3FFD}" dt="2022-11-05T14:43:51.468" v="976" actId="478"/>
        <pc:sldMkLst>
          <pc:docMk/>
          <pc:sldMk cId="422014896" sldId="260"/>
        </pc:sldMkLst>
        <pc:spChg chg="del">
          <ac:chgData name="Kyle Blevins" userId="f4048cd5465779d3" providerId="LiveId" clId="{6D9000CF-C0D3-43EB-A641-0416160D3FFD}" dt="2022-11-05T14:43:44.948" v="975" actId="478"/>
          <ac:spMkLst>
            <pc:docMk/>
            <pc:sldMk cId="422014896" sldId="260"/>
            <ac:spMk id="2" creationId="{88E61656-16C8-5751-93AE-EF9CB5E32F84}"/>
          </ac:spMkLst>
        </pc:spChg>
        <pc:spChg chg="add del mod">
          <ac:chgData name="Kyle Blevins" userId="f4048cd5465779d3" providerId="LiveId" clId="{6D9000CF-C0D3-43EB-A641-0416160D3FFD}" dt="2022-11-05T14:43:51.468" v="976" actId="478"/>
          <ac:spMkLst>
            <pc:docMk/>
            <pc:sldMk cId="422014896" sldId="260"/>
            <ac:spMk id="4" creationId="{8BB6CD83-D584-8B2A-A185-AE97EC79B885}"/>
          </ac:spMkLst>
        </pc:spChg>
      </pc:sldChg>
      <pc:sldChg chg="del setBg">
        <pc:chgData name="Kyle Blevins" userId="f4048cd5465779d3" providerId="LiveId" clId="{6D9000CF-C0D3-43EB-A641-0416160D3FFD}" dt="2022-11-05T14:07:46.342" v="34" actId="47"/>
        <pc:sldMkLst>
          <pc:docMk/>
          <pc:sldMk cId="114635710" sldId="261"/>
        </pc:sldMkLst>
      </pc:sldChg>
      <pc:sldChg chg="add ord">
        <pc:chgData name="Kyle Blevins" userId="f4048cd5465779d3" providerId="LiveId" clId="{6D9000CF-C0D3-43EB-A641-0416160D3FFD}" dt="2022-11-05T14:07:50.444" v="37"/>
        <pc:sldMkLst>
          <pc:docMk/>
          <pc:sldMk cId="1856094913" sldId="261"/>
        </pc:sldMkLst>
      </pc:sldChg>
      <pc:sldChg chg="delSp modSp add mod setBg delAnim modAnim">
        <pc:chgData name="Kyle Blevins" userId="f4048cd5465779d3" providerId="LiveId" clId="{6D9000CF-C0D3-43EB-A641-0416160D3FFD}" dt="2022-11-05T14:18:22.978" v="496"/>
        <pc:sldMkLst>
          <pc:docMk/>
          <pc:sldMk cId="3363528508" sldId="262"/>
        </pc:sldMkLst>
        <pc:spChg chg="mod">
          <ac:chgData name="Kyle Blevins" userId="f4048cd5465779d3" providerId="LiveId" clId="{6D9000CF-C0D3-43EB-A641-0416160D3FFD}" dt="2022-11-05T14:16:36.719" v="486" actId="403"/>
          <ac:spMkLst>
            <pc:docMk/>
            <pc:sldMk cId="3363528508" sldId="262"/>
            <ac:spMk id="2" creationId="{88E61656-16C8-5751-93AE-EF9CB5E32F84}"/>
          </ac:spMkLst>
        </pc:spChg>
        <pc:spChg chg="mod">
          <ac:chgData name="Kyle Blevins" userId="f4048cd5465779d3" providerId="LiveId" clId="{6D9000CF-C0D3-43EB-A641-0416160D3FFD}" dt="2022-11-05T14:16:29.099" v="485" actId="14100"/>
          <ac:spMkLst>
            <pc:docMk/>
            <pc:sldMk cId="3363528508" sldId="262"/>
            <ac:spMk id="4" creationId="{68CCAE8B-4F69-7472-FA89-9270C4376EB6}"/>
          </ac:spMkLst>
        </pc:spChg>
        <pc:spChg chg="del">
          <ac:chgData name="Kyle Blevins" userId="f4048cd5465779d3" providerId="LiveId" clId="{6D9000CF-C0D3-43EB-A641-0416160D3FFD}" dt="2022-11-05T14:15:30.638" v="363" actId="478"/>
          <ac:spMkLst>
            <pc:docMk/>
            <pc:sldMk cId="3363528508" sldId="262"/>
            <ac:spMk id="5" creationId="{B75B8B34-4113-75F1-B046-198AAC6ECABC}"/>
          </ac:spMkLst>
        </pc:spChg>
        <pc:spChg chg="del">
          <ac:chgData name="Kyle Blevins" userId="f4048cd5465779d3" providerId="LiveId" clId="{6D9000CF-C0D3-43EB-A641-0416160D3FFD}" dt="2022-11-05T14:15:26.049" v="362" actId="478"/>
          <ac:spMkLst>
            <pc:docMk/>
            <pc:sldMk cId="3363528508" sldId="262"/>
            <ac:spMk id="6" creationId="{9874E58F-D918-BA89-117A-AC5DACC095D5}"/>
          </ac:spMkLst>
        </pc:spChg>
        <pc:spChg chg="del">
          <ac:chgData name="Kyle Blevins" userId="f4048cd5465779d3" providerId="LiveId" clId="{6D9000CF-C0D3-43EB-A641-0416160D3FFD}" dt="2022-11-05T14:15:25.230" v="361" actId="478"/>
          <ac:spMkLst>
            <pc:docMk/>
            <pc:sldMk cId="3363528508" sldId="262"/>
            <ac:spMk id="7" creationId="{DED19040-0DD2-427C-501D-3DBD180E982B}"/>
          </ac:spMkLst>
        </pc:spChg>
      </pc:sldChg>
      <pc:sldChg chg="addSp modSp add mod modAnim">
        <pc:chgData name="Kyle Blevins" userId="f4048cd5465779d3" providerId="LiveId" clId="{6D9000CF-C0D3-43EB-A641-0416160D3FFD}" dt="2022-11-05T14:41:30.948" v="921" actId="14429"/>
        <pc:sldMkLst>
          <pc:docMk/>
          <pc:sldMk cId="3588638191" sldId="263"/>
        </pc:sldMkLst>
        <pc:spChg chg="add mod modVis">
          <ac:chgData name="Kyle Blevins" userId="f4048cd5465779d3" providerId="LiveId" clId="{6D9000CF-C0D3-43EB-A641-0416160D3FFD}" dt="2022-11-05T14:24:41.126" v="603" actId="14429"/>
          <ac:spMkLst>
            <pc:docMk/>
            <pc:sldMk cId="3588638191" sldId="263"/>
            <ac:spMk id="3" creationId="{9B245A8B-E9E3-CAF5-F4F9-832B148F1C9B}"/>
          </ac:spMkLst>
        </pc:spChg>
        <pc:spChg chg="mod">
          <ac:chgData name="Kyle Blevins" userId="f4048cd5465779d3" providerId="LiveId" clId="{6D9000CF-C0D3-43EB-A641-0416160D3FFD}" dt="2022-11-05T14:19:03.619" v="498" actId="6549"/>
          <ac:spMkLst>
            <pc:docMk/>
            <pc:sldMk cId="3588638191" sldId="263"/>
            <ac:spMk id="4" creationId="{68CCAE8B-4F69-7472-FA89-9270C4376EB6}"/>
          </ac:spMkLst>
        </pc:spChg>
        <pc:spChg chg="add mod modVis">
          <ac:chgData name="Kyle Blevins" userId="f4048cd5465779d3" providerId="LiveId" clId="{6D9000CF-C0D3-43EB-A641-0416160D3FFD}" dt="2022-11-05T14:41:30.948" v="921" actId="14429"/>
          <ac:spMkLst>
            <pc:docMk/>
            <pc:sldMk cId="3588638191" sldId="263"/>
            <ac:spMk id="5" creationId="{CDE84EA3-25B6-FCCA-6E81-28D47918A719}"/>
          </ac:spMkLst>
        </pc:spChg>
      </pc:sldChg>
      <pc:sldChg chg="delSp modSp add mod delAnim modAnim">
        <pc:chgData name="Kyle Blevins" userId="f4048cd5465779d3" providerId="LiveId" clId="{6D9000CF-C0D3-43EB-A641-0416160D3FFD}" dt="2022-11-05T14:41:06.906" v="918" actId="123"/>
        <pc:sldMkLst>
          <pc:docMk/>
          <pc:sldMk cId="3081731762" sldId="264"/>
        </pc:sldMkLst>
        <pc:spChg chg="mod">
          <ac:chgData name="Kyle Blevins" userId="f4048cd5465779d3" providerId="LiveId" clId="{6D9000CF-C0D3-43EB-A641-0416160D3FFD}" dt="2022-11-05T14:41:06.906" v="918" actId="123"/>
          <ac:spMkLst>
            <pc:docMk/>
            <pc:sldMk cId="3081731762" sldId="264"/>
            <ac:spMk id="3" creationId="{9B245A8B-E9E3-CAF5-F4F9-832B148F1C9B}"/>
          </ac:spMkLst>
        </pc:spChg>
        <pc:spChg chg="mod">
          <ac:chgData name="Kyle Blevins" userId="f4048cd5465779d3" providerId="LiveId" clId="{6D9000CF-C0D3-43EB-A641-0416160D3FFD}" dt="2022-11-05T14:26:18.011" v="637" actId="20577"/>
          <ac:spMkLst>
            <pc:docMk/>
            <pc:sldMk cId="3081731762" sldId="264"/>
            <ac:spMk id="4" creationId="{68CCAE8B-4F69-7472-FA89-9270C4376EB6}"/>
          </ac:spMkLst>
        </pc:spChg>
        <pc:spChg chg="del mod modVis">
          <ac:chgData name="Kyle Blevins" userId="f4048cd5465779d3" providerId="LiveId" clId="{6D9000CF-C0D3-43EB-A641-0416160D3FFD}" dt="2022-11-05T14:28:21.857" v="650" actId="478"/>
          <ac:spMkLst>
            <pc:docMk/>
            <pc:sldMk cId="3081731762" sldId="264"/>
            <ac:spMk id="5" creationId="{CDE84EA3-25B6-FCCA-6E81-28D47918A719}"/>
          </ac:spMkLst>
        </pc:spChg>
      </pc:sldChg>
      <pc:sldChg chg="addSp modSp add mod modAnim">
        <pc:chgData name="Kyle Blevins" userId="f4048cd5465779d3" providerId="LiveId" clId="{6D9000CF-C0D3-43EB-A641-0416160D3FFD}" dt="2022-11-05T14:40:52.936" v="917" actId="123"/>
        <pc:sldMkLst>
          <pc:docMk/>
          <pc:sldMk cId="3681237650" sldId="265"/>
        </pc:sldMkLst>
        <pc:spChg chg="mod">
          <ac:chgData name="Kyle Blevins" userId="f4048cd5465779d3" providerId="LiveId" clId="{6D9000CF-C0D3-43EB-A641-0416160D3FFD}" dt="2022-11-05T14:40:52.936" v="917" actId="123"/>
          <ac:spMkLst>
            <pc:docMk/>
            <pc:sldMk cId="3681237650" sldId="265"/>
            <ac:spMk id="3" creationId="{9B245A8B-E9E3-CAF5-F4F9-832B148F1C9B}"/>
          </ac:spMkLst>
        </pc:spChg>
        <pc:spChg chg="mod">
          <ac:chgData name="Kyle Blevins" userId="f4048cd5465779d3" providerId="LiveId" clId="{6D9000CF-C0D3-43EB-A641-0416160D3FFD}" dt="2022-11-05T14:28:36.481" v="663" actId="20577"/>
          <ac:spMkLst>
            <pc:docMk/>
            <pc:sldMk cId="3681237650" sldId="265"/>
            <ac:spMk id="4" creationId="{68CCAE8B-4F69-7472-FA89-9270C4376EB6}"/>
          </ac:spMkLst>
        </pc:spChg>
        <pc:spChg chg="add mod">
          <ac:chgData name="Kyle Blevins" userId="f4048cd5465779d3" providerId="LiveId" clId="{6D9000CF-C0D3-43EB-A641-0416160D3FFD}" dt="2022-11-05T14:40:47.815" v="916" actId="123"/>
          <ac:spMkLst>
            <pc:docMk/>
            <pc:sldMk cId="3681237650" sldId="265"/>
            <ac:spMk id="5" creationId="{2B582997-54B4-9B49-86A9-FFBB795B934C}"/>
          </ac:spMkLst>
        </pc:spChg>
      </pc:sldChg>
      <pc:sldChg chg="modSp add mod modAnim">
        <pc:chgData name="Kyle Blevins" userId="f4048cd5465779d3" providerId="LiveId" clId="{6D9000CF-C0D3-43EB-A641-0416160D3FFD}" dt="2022-11-05T14:40:41.295" v="915" actId="123"/>
        <pc:sldMkLst>
          <pc:docMk/>
          <pc:sldMk cId="2287254550" sldId="266"/>
        </pc:sldMkLst>
        <pc:spChg chg="mod">
          <ac:chgData name="Kyle Blevins" userId="f4048cd5465779d3" providerId="LiveId" clId="{6D9000CF-C0D3-43EB-A641-0416160D3FFD}" dt="2022-11-05T14:40:41.295" v="915" actId="123"/>
          <ac:spMkLst>
            <pc:docMk/>
            <pc:sldMk cId="2287254550" sldId="266"/>
            <ac:spMk id="3" creationId="{9B245A8B-E9E3-CAF5-F4F9-832B148F1C9B}"/>
          </ac:spMkLst>
        </pc:spChg>
        <pc:spChg chg="mod">
          <ac:chgData name="Kyle Blevins" userId="f4048cd5465779d3" providerId="LiveId" clId="{6D9000CF-C0D3-43EB-A641-0416160D3FFD}" dt="2022-11-05T14:31:33.442" v="755" actId="20577"/>
          <ac:spMkLst>
            <pc:docMk/>
            <pc:sldMk cId="2287254550" sldId="266"/>
            <ac:spMk id="4" creationId="{68CCAE8B-4F69-7472-FA89-9270C4376EB6}"/>
          </ac:spMkLst>
        </pc:spChg>
        <pc:spChg chg="mod modVis">
          <ac:chgData name="Kyle Blevins" userId="f4048cd5465779d3" providerId="LiveId" clId="{6D9000CF-C0D3-43EB-A641-0416160D3FFD}" dt="2022-11-05T14:31:55.290" v="768" actId="14430"/>
          <ac:spMkLst>
            <pc:docMk/>
            <pc:sldMk cId="2287254550" sldId="266"/>
            <ac:spMk id="5" creationId="{2B582997-54B4-9B49-86A9-FFBB795B934C}"/>
          </ac:spMkLst>
        </pc:spChg>
      </pc:sldChg>
      <pc:sldChg chg="modSp add mod modAnim">
        <pc:chgData name="Kyle Blevins" userId="f4048cd5465779d3" providerId="LiveId" clId="{6D9000CF-C0D3-43EB-A641-0416160D3FFD}" dt="2022-11-05T14:40:35.102" v="914" actId="123"/>
        <pc:sldMkLst>
          <pc:docMk/>
          <pc:sldMk cId="474169126" sldId="267"/>
        </pc:sldMkLst>
        <pc:spChg chg="mod">
          <ac:chgData name="Kyle Blevins" userId="f4048cd5465779d3" providerId="LiveId" clId="{6D9000CF-C0D3-43EB-A641-0416160D3FFD}" dt="2022-11-05T14:40:35.102" v="914" actId="123"/>
          <ac:spMkLst>
            <pc:docMk/>
            <pc:sldMk cId="474169126" sldId="267"/>
            <ac:spMk id="3" creationId="{9B245A8B-E9E3-CAF5-F4F9-832B148F1C9B}"/>
          </ac:spMkLst>
        </pc:spChg>
        <pc:spChg chg="mod">
          <ac:chgData name="Kyle Blevins" userId="f4048cd5465779d3" providerId="LiveId" clId="{6D9000CF-C0D3-43EB-A641-0416160D3FFD}" dt="2022-11-05T14:34:01.746" v="818" actId="20577"/>
          <ac:spMkLst>
            <pc:docMk/>
            <pc:sldMk cId="474169126" sldId="267"/>
            <ac:spMk id="4" creationId="{68CCAE8B-4F69-7472-FA89-9270C4376EB6}"/>
          </ac:spMkLst>
        </pc:spChg>
      </pc:sldChg>
      <pc:sldChg chg="modSp add modAnim">
        <pc:chgData name="Kyle Blevins" userId="f4048cd5465779d3" providerId="LiveId" clId="{6D9000CF-C0D3-43EB-A641-0416160D3FFD}" dt="2022-11-05T14:40:28.035" v="913" actId="123"/>
        <pc:sldMkLst>
          <pc:docMk/>
          <pc:sldMk cId="201137603" sldId="268"/>
        </pc:sldMkLst>
        <pc:spChg chg="mod">
          <ac:chgData name="Kyle Blevins" userId="f4048cd5465779d3" providerId="LiveId" clId="{6D9000CF-C0D3-43EB-A641-0416160D3FFD}" dt="2022-11-05T14:40:28.035" v="913" actId="123"/>
          <ac:spMkLst>
            <pc:docMk/>
            <pc:sldMk cId="201137603" sldId="268"/>
            <ac:spMk id="3" creationId="{9B245A8B-E9E3-CAF5-F4F9-832B148F1C9B}"/>
          </ac:spMkLst>
        </pc:spChg>
      </pc:sldChg>
      <pc:sldChg chg="modSp add mod">
        <pc:chgData name="Kyle Blevins" userId="f4048cd5465779d3" providerId="LiveId" clId="{6D9000CF-C0D3-43EB-A641-0416160D3FFD}" dt="2022-11-05T14:40:21.259" v="912" actId="123"/>
        <pc:sldMkLst>
          <pc:docMk/>
          <pc:sldMk cId="143087944" sldId="269"/>
        </pc:sldMkLst>
        <pc:spChg chg="mod">
          <ac:chgData name="Kyle Blevins" userId="f4048cd5465779d3" providerId="LiveId" clId="{6D9000CF-C0D3-43EB-A641-0416160D3FFD}" dt="2022-11-05T14:40:21.259" v="912" actId="123"/>
          <ac:spMkLst>
            <pc:docMk/>
            <pc:sldMk cId="143087944" sldId="269"/>
            <ac:spMk id="3" creationId="{9B245A8B-E9E3-CAF5-F4F9-832B148F1C9B}"/>
          </ac:spMkLst>
        </pc:spChg>
      </pc:sldChg>
      <pc:sldChg chg="modSp add mod">
        <pc:chgData name="Kyle Blevins" userId="f4048cd5465779d3" providerId="LiveId" clId="{6D9000CF-C0D3-43EB-A641-0416160D3FFD}" dt="2022-11-05T14:43:06.155" v="974" actId="403"/>
        <pc:sldMkLst>
          <pc:docMk/>
          <pc:sldMk cId="347952136" sldId="270"/>
        </pc:sldMkLst>
        <pc:spChg chg="mod">
          <ac:chgData name="Kyle Blevins" userId="f4048cd5465779d3" providerId="LiveId" clId="{6D9000CF-C0D3-43EB-A641-0416160D3FFD}" dt="2022-11-05T14:43:06.155" v="974" actId="403"/>
          <ac:spMkLst>
            <pc:docMk/>
            <pc:sldMk cId="347952136" sldId="270"/>
            <ac:spMk id="3" creationId="{9B245A8B-E9E3-CAF5-F4F9-832B148F1C9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1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MUSTN’T get discouraged</a:t>
            </a:r>
          </a:p>
        </p:txBody>
      </p:sp>
      <p:sp>
        <p:nvSpPr>
          <p:cNvPr id="3" name="TextBox 2">
            <a:extLst>
              <a:ext uri="{FF2B5EF4-FFF2-40B4-BE49-F238E27FC236}">
                <a16:creationId xmlns:a16="http://schemas.microsoft.com/office/drawing/2014/main" id="{9B245A8B-E9E3-CAF5-F4F9-832B148F1C9B}"/>
              </a:ext>
            </a:extLst>
          </p:cNvPr>
          <p:cNvSpPr txBox="1"/>
          <p:nvPr/>
        </p:nvSpPr>
        <p:spPr>
          <a:xfrm>
            <a:off x="78658" y="1586939"/>
            <a:ext cx="9311148" cy="4431983"/>
          </a:xfrm>
          <a:prstGeom prst="rect">
            <a:avLst/>
          </a:prstGeom>
          <a:noFill/>
        </p:spPr>
        <p:txBody>
          <a:bodyPr wrap="square" rtlCol="0">
            <a:spAutoFit/>
          </a:bodyPr>
          <a:lstStyle/>
          <a:p>
            <a:pPr algn="ctr"/>
            <a:r>
              <a:rPr lang="en-US" sz="3200" dirty="0"/>
              <a:t>Daniel 9:8-14</a:t>
            </a:r>
          </a:p>
          <a:p>
            <a:pPr algn="just"/>
            <a:r>
              <a:rPr lang="en-US" sz="2500" dirty="0">
                <a:latin typeface="Articulat CF v2 Light" panose="00000400000000000000" pitchFamily="50" charset="0"/>
              </a:rPr>
              <a:t>"Thus He has confirmed His words which He had spoken against us and against our rulers who ruled us, to bring on us great calamity; for under the whole heaven there has not been done anything like what was done to Jerusalem. "As it is written in the law of Moses, all this calamity has come on us; yet we have not sought the favor of the LORD our God by turning from our iniquity and giving attention to Your truth. "Therefore the LORD has kept the calamity in store and brought it on us; for the </a:t>
            </a:r>
            <a:r>
              <a:rPr lang="en-US" sz="2500" b="1" dirty="0">
                <a:latin typeface="Articulat CF v2 Light" panose="00000400000000000000" pitchFamily="50" charset="0"/>
              </a:rPr>
              <a:t>LORD our God is righteous with respect to all His deeds which He has done</a:t>
            </a:r>
            <a:r>
              <a:rPr lang="en-US" sz="2500" dirty="0">
                <a:latin typeface="Articulat CF v2 Light" panose="00000400000000000000" pitchFamily="50" charset="0"/>
              </a:rPr>
              <a:t>, but we have not obeyed His voice.</a:t>
            </a:r>
            <a:endParaRPr lang="en-US" sz="2500" b="0" i="0" u="none" strike="noStrike" baseline="0" dirty="0">
              <a:latin typeface="Articulat CF v2 Light" panose="00000400000000000000" pitchFamily="50" charset="0"/>
            </a:endParaRPr>
          </a:p>
        </p:txBody>
      </p:sp>
      <p:sp>
        <p:nvSpPr>
          <p:cNvPr id="5" name="TextBox 4" hidden="1">
            <a:extLst>
              <a:ext uri="{FF2B5EF4-FFF2-40B4-BE49-F238E27FC236}">
                <a16:creationId xmlns:a16="http://schemas.microsoft.com/office/drawing/2014/main" id="{2B582997-54B4-9B49-86A9-FFBB795B934C}"/>
              </a:ext>
            </a:extLst>
          </p:cNvPr>
          <p:cNvSpPr txBox="1"/>
          <p:nvPr/>
        </p:nvSpPr>
        <p:spPr>
          <a:xfrm>
            <a:off x="84878" y="3815239"/>
            <a:ext cx="9311148" cy="1938992"/>
          </a:xfrm>
          <a:prstGeom prst="rect">
            <a:avLst/>
          </a:prstGeom>
          <a:noFill/>
        </p:spPr>
        <p:txBody>
          <a:bodyPr wrap="square" rtlCol="0">
            <a:spAutoFit/>
          </a:bodyPr>
          <a:lstStyle/>
          <a:p>
            <a:pPr algn="ctr"/>
            <a:r>
              <a:rPr lang="en-US" sz="3600" dirty="0"/>
              <a:t>Nehemiah 4:6</a:t>
            </a:r>
          </a:p>
          <a:p>
            <a:pPr algn="ctr"/>
            <a:r>
              <a:rPr lang="en-US" sz="2800" dirty="0">
                <a:latin typeface="Articulat CF v2 Light" panose="00000400000000000000" pitchFamily="50" charset="0"/>
              </a:rPr>
              <a:t>So we built the wall and the whole wall was joined together to half its height, for the people had a mind to work.</a:t>
            </a:r>
            <a:endParaRPr lang="en-US" sz="28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201137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MUSTN’T get discouraged</a:t>
            </a:r>
          </a:p>
        </p:txBody>
      </p:sp>
      <p:sp>
        <p:nvSpPr>
          <p:cNvPr id="3" name="TextBox 2">
            <a:extLst>
              <a:ext uri="{FF2B5EF4-FFF2-40B4-BE49-F238E27FC236}">
                <a16:creationId xmlns:a16="http://schemas.microsoft.com/office/drawing/2014/main" id="{9B245A8B-E9E3-CAF5-F4F9-832B148F1C9B}"/>
              </a:ext>
            </a:extLst>
          </p:cNvPr>
          <p:cNvSpPr txBox="1"/>
          <p:nvPr/>
        </p:nvSpPr>
        <p:spPr>
          <a:xfrm>
            <a:off x="78658" y="1586939"/>
            <a:ext cx="9311148" cy="4431983"/>
          </a:xfrm>
          <a:prstGeom prst="rect">
            <a:avLst/>
          </a:prstGeom>
          <a:noFill/>
        </p:spPr>
        <p:txBody>
          <a:bodyPr wrap="square" rtlCol="0">
            <a:spAutoFit/>
          </a:bodyPr>
          <a:lstStyle/>
          <a:p>
            <a:pPr algn="ctr"/>
            <a:r>
              <a:rPr lang="en-US" sz="3200" dirty="0"/>
              <a:t>I John 1:5-9</a:t>
            </a:r>
            <a:endParaRPr lang="en-US" sz="3200" dirty="0">
              <a:latin typeface="Articulat CF v2 Light" panose="00000400000000000000" pitchFamily="50" charset="0"/>
            </a:endParaRPr>
          </a:p>
          <a:p>
            <a:pPr algn="just"/>
            <a:r>
              <a:rPr lang="en-US" sz="2500" dirty="0">
                <a:latin typeface="Articulat CF v2 Light" panose="00000400000000000000" pitchFamily="50" charset="0"/>
              </a:rPr>
              <a:t>This is the message we have heard from Him and announce to you, that God is Light, and in Him there is no darkness at all. If we say that we have fellowship with Him and yet walk in the darkness, we lie and do not practice the truth; but if we walk in the Light as He Himself is in the Light, </a:t>
            </a:r>
            <a:r>
              <a:rPr lang="en-US" sz="2500" b="1" dirty="0">
                <a:latin typeface="Articulat CF v2 Light" panose="00000400000000000000" pitchFamily="50" charset="0"/>
              </a:rPr>
              <a:t>we have fellowship with one another, and the blood of Jesus His Son cleanses us from all sin.</a:t>
            </a:r>
            <a:r>
              <a:rPr lang="en-US" sz="2500" dirty="0">
                <a:latin typeface="Articulat CF v2 Light" panose="00000400000000000000" pitchFamily="50" charset="0"/>
              </a:rPr>
              <a:t> If we say that we have no sin, we are deceiving ourselves and the truth is not in us</a:t>
            </a:r>
            <a:r>
              <a:rPr lang="en-US" sz="2500" b="1" dirty="0">
                <a:latin typeface="Articulat CF v2 Light" panose="00000400000000000000" pitchFamily="50" charset="0"/>
              </a:rPr>
              <a:t>. If we confess our sins, He is faithful and righteous to forgive us our sins and to cleanse us from all unrighteousness.</a:t>
            </a:r>
            <a:endParaRPr lang="en-US" sz="2800" dirty="0"/>
          </a:p>
        </p:txBody>
      </p:sp>
      <p:sp>
        <p:nvSpPr>
          <p:cNvPr id="5" name="TextBox 4" hidden="1">
            <a:extLst>
              <a:ext uri="{FF2B5EF4-FFF2-40B4-BE49-F238E27FC236}">
                <a16:creationId xmlns:a16="http://schemas.microsoft.com/office/drawing/2014/main" id="{2B582997-54B4-9B49-86A9-FFBB795B934C}"/>
              </a:ext>
            </a:extLst>
          </p:cNvPr>
          <p:cNvSpPr txBox="1"/>
          <p:nvPr/>
        </p:nvSpPr>
        <p:spPr>
          <a:xfrm>
            <a:off x="84878" y="3815239"/>
            <a:ext cx="9311148" cy="1938992"/>
          </a:xfrm>
          <a:prstGeom prst="rect">
            <a:avLst/>
          </a:prstGeom>
          <a:noFill/>
        </p:spPr>
        <p:txBody>
          <a:bodyPr wrap="square" rtlCol="0">
            <a:spAutoFit/>
          </a:bodyPr>
          <a:lstStyle/>
          <a:p>
            <a:pPr algn="ctr"/>
            <a:r>
              <a:rPr lang="en-US" sz="3600" dirty="0"/>
              <a:t>Nehemiah 4:6</a:t>
            </a:r>
          </a:p>
          <a:p>
            <a:pPr algn="ctr"/>
            <a:r>
              <a:rPr lang="en-US" sz="2800" dirty="0">
                <a:latin typeface="Articulat CF v2 Light" panose="00000400000000000000" pitchFamily="50" charset="0"/>
              </a:rPr>
              <a:t>So we built the wall and the whole wall was joined together to half its height, for the people had a mind to work.</a:t>
            </a:r>
            <a:endParaRPr lang="en-US" sz="28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143087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MUSTN’T get discouraged</a:t>
            </a:r>
          </a:p>
        </p:txBody>
      </p:sp>
      <p:sp>
        <p:nvSpPr>
          <p:cNvPr id="3" name="TextBox 2">
            <a:extLst>
              <a:ext uri="{FF2B5EF4-FFF2-40B4-BE49-F238E27FC236}">
                <a16:creationId xmlns:a16="http://schemas.microsoft.com/office/drawing/2014/main" id="{9B245A8B-E9E3-CAF5-F4F9-832B148F1C9B}"/>
              </a:ext>
            </a:extLst>
          </p:cNvPr>
          <p:cNvSpPr txBox="1"/>
          <p:nvPr/>
        </p:nvSpPr>
        <p:spPr>
          <a:xfrm>
            <a:off x="78658" y="1586939"/>
            <a:ext cx="9311148" cy="4031873"/>
          </a:xfrm>
          <a:prstGeom prst="rect">
            <a:avLst/>
          </a:prstGeom>
          <a:noFill/>
        </p:spPr>
        <p:txBody>
          <a:bodyPr wrap="square" rtlCol="0">
            <a:spAutoFit/>
          </a:bodyPr>
          <a:lstStyle/>
          <a:p>
            <a:pPr algn="ctr"/>
            <a:r>
              <a:rPr lang="en-US" sz="3200" dirty="0"/>
              <a:t>Galatians 6:7-9</a:t>
            </a:r>
            <a:endParaRPr lang="en-US" sz="3200" dirty="0">
              <a:latin typeface="Articulat CF v2 Light" panose="00000400000000000000" pitchFamily="50" charset="0"/>
            </a:endParaRPr>
          </a:p>
          <a:p>
            <a:pPr marR="0" algn="l" rtl="0"/>
            <a:r>
              <a:rPr lang="en-US" sz="3200" b="0" i="0" u="none" strike="noStrike" baseline="0" dirty="0">
                <a:latin typeface="Articulat CF v2 Light" panose="00000400000000000000" pitchFamily="50" charset="0"/>
              </a:rPr>
              <a:t>Do not be deceived, God is not mocked; for whatever a man sows, this he will also reap. For the one who sows to his own flesh will from the flesh reap corruption, but the one who sows to the Spirit will from the Spirit reap eternal life. Let us not lose heart in doing good, for in due time we will reap if we do not grow weary. </a:t>
            </a:r>
          </a:p>
        </p:txBody>
      </p:sp>
      <p:sp>
        <p:nvSpPr>
          <p:cNvPr id="5" name="TextBox 4" hidden="1">
            <a:extLst>
              <a:ext uri="{FF2B5EF4-FFF2-40B4-BE49-F238E27FC236}">
                <a16:creationId xmlns:a16="http://schemas.microsoft.com/office/drawing/2014/main" id="{2B582997-54B4-9B49-86A9-FFBB795B934C}"/>
              </a:ext>
            </a:extLst>
          </p:cNvPr>
          <p:cNvSpPr txBox="1"/>
          <p:nvPr/>
        </p:nvSpPr>
        <p:spPr>
          <a:xfrm>
            <a:off x="84878" y="3815239"/>
            <a:ext cx="9311148" cy="1938992"/>
          </a:xfrm>
          <a:prstGeom prst="rect">
            <a:avLst/>
          </a:prstGeom>
          <a:noFill/>
        </p:spPr>
        <p:txBody>
          <a:bodyPr wrap="square" rtlCol="0">
            <a:spAutoFit/>
          </a:bodyPr>
          <a:lstStyle/>
          <a:p>
            <a:pPr algn="ctr"/>
            <a:r>
              <a:rPr lang="en-US" sz="3600" dirty="0"/>
              <a:t>Nehemiah 4:6</a:t>
            </a:r>
          </a:p>
          <a:p>
            <a:pPr algn="ctr"/>
            <a:r>
              <a:rPr lang="en-US" sz="2800" dirty="0">
                <a:latin typeface="Articulat CF v2 Light" panose="00000400000000000000" pitchFamily="50" charset="0"/>
              </a:rPr>
              <a:t>So we built the wall and the whole wall was joined together to half its height, for the people had a mind to work.</a:t>
            </a:r>
            <a:endParaRPr lang="en-US" sz="28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347952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a:xfrm>
            <a:off x="1445342" y="571756"/>
            <a:ext cx="9144000" cy="1532347"/>
          </a:xfrm>
        </p:spPr>
        <p:txBody>
          <a:bodyPr anchor="ctr">
            <a:normAutofit/>
          </a:bodyPr>
          <a:lstStyle/>
          <a:p>
            <a:r>
              <a:rPr lang="en-US" sz="4400" dirty="0">
                <a:latin typeface="+mn-lt"/>
              </a:rPr>
              <a:t>Families Built by the Lord</a:t>
            </a:r>
          </a:p>
        </p:txBody>
      </p:sp>
    </p:spTree>
    <p:extLst>
      <p:ext uri="{BB962C8B-B14F-4D97-AF65-F5344CB8AC3E}">
        <p14:creationId xmlns:p14="http://schemas.microsoft.com/office/powerpoint/2010/main" val="1856094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a:xfrm>
            <a:off x="1445342" y="571756"/>
            <a:ext cx="9144000" cy="1532347"/>
          </a:xfrm>
        </p:spPr>
        <p:txBody>
          <a:bodyPr anchor="ctr">
            <a:normAutofit/>
          </a:bodyPr>
          <a:lstStyle/>
          <a:p>
            <a:r>
              <a:rPr lang="en-US" sz="4400" dirty="0">
                <a:latin typeface="+mn-lt"/>
              </a:rPr>
              <a:t>Families Built by the Lord</a:t>
            </a:r>
          </a:p>
        </p:txBody>
      </p:sp>
    </p:spTree>
    <p:extLst>
      <p:ext uri="{BB962C8B-B14F-4D97-AF65-F5344CB8AC3E}">
        <p14:creationId xmlns:p14="http://schemas.microsoft.com/office/powerpoint/2010/main" val="40764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ctr"/>
            <a:r>
              <a:rPr lang="en-US" sz="5400" dirty="0"/>
              <a:t>Psalm 127</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Autofit/>
          </a:bodyPr>
          <a:lstStyle/>
          <a:p>
            <a:pPr marL="0" indent="0">
              <a:lnSpc>
                <a:spcPts val="3000"/>
              </a:lnSpc>
              <a:spcBef>
                <a:spcPts val="0"/>
              </a:spcBef>
              <a:buNone/>
            </a:pPr>
            <a:r>
              <a:rPr lang="en-US" sz="3200" dirty="0"/>
              <a:t>Unless the LORD builds the house, They labor in vain who build it; Unless the LORD guards the city, The watchman keeps awake in vain. It is vain for you to rise up early, To retire late, To eat the bread of painful labors; For He gives to His beloved even in his sleep. Behold, children are a gift of the LORD, The fruit of the womb is a reward. Like arrows in the hand of a warrior, So are the children of one's youth. How blessed is the man whose quiver is full of them; They will not be ashamed When they speak with their enemies in the gate. </a:t>
            </a:r>
          </a:p>
        </p:txBody>
      </p:sp>
      <p:pic>
        <p:nvPicPr>
          <p:cNvPr id="1026" name="Picture 2">
            <a:extLst>
              <a:ext uri="{FF2B5EF4-FFF2-40B4-BE49-F238E27FC236}">
                <a16:creationId xmlns:a16="http://schemas.microsoft.com/office/drawing/2014/main" id="{2E6D874E-AA00-6E4C-2380-36AC0164F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920" y="0"/>
            <a:ext cx="9124198" cy="611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ECA0450-2F96-1821-10CD-1A8A4CCDA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6160" y="0"/>
            <a:ext cx="4813618" cy="611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 invite God into your home</a:t>
            </a:r>
          </a:p>
          <a:p>
            <a:r>
              <a:rPr lang="en-US" sz="4400" dirty="0"/>
              <a:t>You MUST follow His pattern</a:t>
            </a:r>
          </a:p>
          <a:p>
            <a:r>
              <a:rPr lang="en-US" sz="4400" dirty="0"/>
              <a:t>You MUST work</a:t>
            </a:r>
          </a:p>
          <a:p>
            <a:r>
              <a:rPr lang="en-US" sz="4400" dirty="0"/>
              <a:t>You MUST put His things first</a:t>
            </a:r>
          </a:p>
          <a:p>
            <a:r>
              <a:rPr lang="en-US" sz="4400" dirty="0"/>
              <a:t>You MUSTN’T get discouraged</a:t>
            </a:r>
          </a:p>
        </p:txBody>
      </p:sp>
    </p:spTree>
    <p:extLst>
      <p:ext uri="{BB962C8B-B14F-4D97-AF65-F5344CB8AC3E}">
        <p14:creationId xmlns:p14="http://schemas.microsoft.com/office/powerpoint/2010/main" val="3363528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 invite God into your home</a:t>
            </a:r>
          </a:p>
        </p:txBody>
      </p:sp>
      <p:sp>
        <p:nvSpPr>
          <p:cNvPr id="3" name="TextBox 2">
            <a:extLst>
              <a:ext uri="{FF2B5EF4-FFF2-40B4-BE49-F238E27FC236}">
                <a16:creationId xmlns:a16="http://schemas.microsoft.com/office/drawing/2014/main" id="{9B245A8B-E9E3-CAF5-F4F9-832B148F1C9B}"/>
              </a:ext>
            </a:extLst>
          </p:cNvPr>
          <p:cNvSpPr txBox="1"/>
          <p:nvPr/>
        </p:nvSpPr>
        <p:spPr>
          <a:xfrm>
            <a:off x="78658" y="2374880"/>
            <a:ext cx="9311148" cy="3231654"/>
          </a:xfrm>
          <a:prstGeom prst="rect">
            <a:avLst/>
          </a:prstGeom>
          <a:noFill/>
        </p:spPr>
        <p:txBody>
          <a:bodyPr wrap="square" rtlCol="0">
            <a:spAutoFit/>
          </a:bodyPr>
          <a:lstStyle/>
          <a:p>
            <a:pPr algn="ctr"/>
            <a:r>
              <a:rPr lang="en-US" sz="3600" dirty="0"/>
              <a:t>I Chronicles 29:10-19</a:t>
            </a:r>
          </a:p>
          <a:p>
            <a:pPr algn="just"/>
            <a:r>
              <a:rPr lang="en-US" sz="2800" dirty="0">
                <a:latin typeface="Articulat CF v2 Light" panose="00000400000000000000" pitchFamily="50" charset="0"/>
              </a:rPr>
              <a:t>"O LORD, the God of Abraham, Isaac and Israel, our fathers, preserve this forever in the intentions of the heart of Your people, and direct their heart to You; and give to my son Solomon a perfect heart to keep Your commandments, Your testimonies and Your statutes, and to do them all, and to build the temple, for which I have made provision."</a:t>
            </a:r>
            <a:endParaRPr lang="en-US" sz="2800" b="0" i="0" u="none" strike="noStrike" baseline="0" dirty="0">
              <a:latin typeface="Articulat CF v2 Light" panose="00000400000000000000" pitchFamily="50" charset="0"/>
            </a:endParaRPr>
          </a:p>
        </p:txBody>
      </p:sp>
      <p:sp>
        <p:nvSpPr>
          <p:cNvPr id="5" name="TextBox 4">
            <a:extLst>
              <a:ext uri="{FF2B5EF4-FFF2-40B4-BE49-F238E27FC236}">
                <a16:creationId xmlns:a16="http://schemas.microsoft.com/office/drawing/2014/main" id="{CDE84EA3-25B6-FCCA-6E81-28D47918A719}"/>
              </a:ext>
            </a:extLst>
          </p:cNvPr>
          <p:cNvSpPr txBox="1"/>
          <p:nvPr/>
        </p:nvSpPr>
        <p:spPr>
          <a:xfrm>
            <a:off x="78658" y="1791221"/>
            <a:ext cx="9311148" cy="4093428"/>
          </a:xfrm>
          <a:prstGeom prst="rect">
            <a:avLst/>
          </a:prstGeom>
          <a:noFill/>
        </p:spPr>
        <p:txBody>
          <a:bodyPr wrap="square" rtlCol="0">
            <a:spAutoFit/>
          </a:bodyPr>
          <a:lstStyle/>
          <a:p>
            <a:pPr algn="ctr"/>
            <a:r>
              <a:rPr lang="en-US" sz="3600" dirty="0"/>
              <a:t>II Chronicles 7:1-3</a:t>
            </a:r>
          </a:p>
          <a:p>
            <a:pPr algn="just"/>
            <a:r>
              <a:rPr lang="en-US" sz="2800" baseline="30000" dirty="0">
                <a:latin typeface="Articulat CF v2 Light" panose="00000400000000000000" pitchFamily="50" charset="0"/>
              </a:rPr>
              <a:t>1</a:t>
            </a:r>
            <a:r>
              <a:rPr lang="en-US" sz="2800" dirty="0">
                <a:latin typeface="Articulat CF v2 Light" panose="00000400000000000000" pitchFamily="50" charset="0"/>
              </a:rPr>
              <a:t>Now when Solomon had finished praying, fire came down from heaven and consumed the burnt offering and the sacrifices, and the glory of the LORD filled the house</a:t>
            </a:r>
          </a:p>
          <a:p>
            <a:pPr algn="just"/>
            <a:r>
              <a:rPr lang="en-US" sz="2800" baseline="30000" dirty="0">
                <a:latin typeface="Articulat CF v2 Light" panose="00000400000000000000" pitchFamily="50" charset="0"/>
              </a:rPr>
              <a:t>3</a:t>
            </a:r>
            <a:r>
              <a:rPr lang="en-US" sz="2800" dirty="0">
                <a:latin typeface="Articulat CF v2 Light" panose="00000400000000000000" pitchFamily="50" charset="0"/>
              </a:rPr>
              <a:t>All the sons of Israel, seeing the fire come down and the glory of the LORD upon the house, bowed down on the pavement with their faces to the ground, and they worshiped and gave praise to the LORD, saying, "Truly He is good, truly His lovingkindness is everlasting."</a:t>
            </a:r>
            <a:endParaRPr lang="en-US" sz="28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3588638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 follow His pattern</a:t>
            </a:r>
          </a:p>
        </p:txBody>
      </p:sp>
      <p:sp>
        <p:nvSpPr>
          <p:cNvPr id="3" name="TextBox 2">
            <a:extLst>
              <a:ext uri="{FF2B5EF4-FFF2-40B4-BE49-F238E27FC236}">
                <a16:creationId xmlns:a16="http://schemas.microsoft.com/office/drawing/2014/main" id="{9B245A8B-E9E3-CAF5-F4F9-832B148F1C9B}"/>
              </a:ext>
            </a:extLst>
          </p:cNvPr>
          <p:cNvSpPr txBox="1"/>
          <p:nvPr/>
        </p:nvSpPr>
        <p:spPr>
          <a:xfrm>
            <a:off x="78658" y="2374880"/>
            <a:ext cx="9311148" cy="1508105"/>
          </a:xfrm>
          <a:prstGeom prst="rect">
            <a:avLst/>
          </a:prstGeom>
          <a:noFill/>
        </p:spPr>
        <p:txBody>
          <a:bodyPr wrap="square" rtlCol="0">
            <a:spAutoFit/>
          </a:bodyPr>
          <a:lstStyle/>
          <a:p>
            <a:pPr algn="ctr"/>
            <a:r>
              <a:rPr lang="en-US" sz="3600" dirty="0"/>
              <a:t>I Chronicles 28:19</a:t>
            </a:r>
          </a:p>
          <a:p>
            <a:pPr algn="just"/>
            <a:r>
              <a:rPr lang="en-US" sz="2800" dirty="0">
                <a:latin typeface="Articulat CF v2 Light" panose="00000400000000000000" pitchFamily="50" charset="0"/>
              </a:rPr>
              <a:t>"All this," said David, "the LORD made me understand in writing by His hand upon me, all the details of this pattern."</a:t>
            </a:r>
            <a:endParaRPr lang="en-US" sz="28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3081731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 work</a:t>
            </a:r>
          </a:p>
        </p:txBody>
      </p:sp>
      <p:sp>
        <p:nvSpPr>
          <p:cNvPr id="3" name="TextBox 2">
            <a:extLst>
              <a:ext uri="{FF2B5EF4-FFF2-40B4-BE49-F238E27FC236}">
                <a16:creationId xmlns:a16="http://schemas.microsoft.com/office/drawing/2014/main" id="{9B245A8B-E9E3-CAF5-F4F9-832B148F1C9B}"/>
              </a:ext>
            </a:extLst>
          </p:cNvPr>
          <p:cNvSpPr txBox="1"/>
          <p:nvPr/>
        </p:nvSpPr>
        <p:spPr>
          <a:xfrm>
            <a:off x="78658" y="1586939"/>
            <a:ext cx="9311148" cy="2369880"/>
          </a:xfrm>
          <a:prstGeom prst="rect">
            <a:avLst/>
          </a:prstGeom>
          <a:noFill/>
        </p:spPr>
        <p:txBody>
          <a:bodyPr wrap="square" rtlCol="0">
            <a:spAutoFit/>
          </a:bodyPr>
          <a:lstStyle/>
          <a:p>
            <a:pPr algn="ctr"/>
            <a:r>
              <a:rPr lang="en-US" sz="3600" dirty="0"/>
              <a:t>Nehemiah 2:18</a:t>
            </a:r>
          </a:p>
          <a:p>
            <a:pPr algn="just"/>
            <a:r>
              <a:rPr lang="en-US" sz="2800" dirty="0">
                <a:latin typeface="Articulat CF v2 Light" panose="00000400000000000000" pitchFamily="50" charset="0"/>
              </a:rPr>
              <a:t>I told them how the hand of my God had been favorable to me and also about the king's words which he had spoken to me. Then they said, "Let us arise and build." So they put their hands to the good work.</a:t>
            </a:r>
            <a:endParaRPr lang="en-US" sz="2800" b="0" i="0" u="none" strike="noStrike" baseline="0" dirty="0">
              <a:latin typeface="Articulat CF v2 Light" panose="00000400000000000000" pitchFamily="50" charset="0"/>
            </a:endParaRPr>
          </a:p>
        </p:txBody>
      </p:sp>
      <p:sp>
        <p:nvSpPr>
          <p:cNvPr id="5" name="TextBox 4">
            <a:extLst>
              <a:ext uri="{FF2B5EF4-FFF2-40B4-BE49-F238E27FC236}">
                <a16:creationId xmlns:a16="http://schemas.microsoft.com/office/drawing/2014/main" id="{2B582997-54B4-9B49-86A9-FFBB795B934C}"/>
              </a:ext>
            </a:extLst>
          </p:cNvPr>
          <p:cNvSpPr txBox="1"/>
          <p:nvPr/>
        </p:nvSpPr>
        <p:spPr>
          <a:xfrm>
            <a:off x="84878" y="3815239"/>
            <a:ext cx="9311148" cy="1938992"/>
          </a:xfrm>
          <a:prstGeom prst="rect">
            <a:avLst/>
          </a:prstGeom>
          <a:noFill/>
        </p:spPr>
        <p:txBody>
          <a:bodyPr wrap="square" rtlCol="0">
            <a:spAutoFit/>
          </a:bodyPr>
          <a:lstStyle/>
          <a:p>
            <a:pPr algn="ctr"/>
            <a:r>
              <a:rPr lang="en-US" sz="3600" dirty="0"/>
              <a:t>Nehemiah 4:6</a:t>
            </a:r>
          </a:p>
          <a:p>
            <a:pPr algn="just"/>
            <a:r>
              <a:rPr lang="en-US" sz="2800" dirty="0">
                <a:latin typeface="Articulat CF v2 Light" panose="00000400000000000000" pitchFamily="50" charset="0"/>
              </a:rPr>
              <a:t>So we built the wall and the whole wall was joined together to half its height, for the people had a mind to work.</a:t>
            </a:r>
            <a:endParaRPr lang="en-US" sz="28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3681237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 put God’s things first</a:t>
            </a:r>
          </a:p>
        </p:txBody>
      </p:sp>
      <p:sp>
        <p:nvSpPr>
          <p:cNvPr id="3" name="TextBox 2">
            <a:extLst>
              <a:ext uri="{FF2B5EF4-FFF2-40B4-BE49-F238E27FC236}">
                <a16:creationId xmlns:a16="http://schemas.microsoft.com/office/drawing/2014/main" id="{9B245A8B-E9E3-CAF5-F4F9-832B148F1C9B}"/>
              </a:ext>
            </a:extLst>
          </p:cNvPr>
          <p:cNvSpPr txBox="1"/>
          <p:nvPr/>
        </p:nvSpPr>
        <p:spPr>
          <a:xfrm>
            <a:off x="78658" y="1586939"/>
            <a:ext cx="9311148" cy="4493538"/>
          </a:xfrm>
          <a:prstGeom prst="rect">
            <a:avLst/>
          </a:prstGeom>
          <a:noFill/>
        </p:spPr>
        <p:txBody>
          <a:bodyPr wrap="square" rtlCol="0">
            <a:spAutoFit/>
          </a:bodyPr>
          <a:lstStyle/>
          <a:p>
            <a:pPr algn="ctr"/>
            <a:r>
              <a:rPr lang="en-US" sz="3200" dirty="0"/>
              <a:t>Haggai 1:4-8</a:t>
            </a:r>
          </a:p>
          <a:p>
            <a:pPr algn="just"/>
            <a:r>
              <a:rPr lang="en-US" sz="2500" dirty="0">
                <a:latin typeface="Articulat CF v2 Light" panose="00000400000000000000" pitchFamily="50" charset="0"/>
              </a:rPr>
              <a:t>"Is it time for you yourselves to dwell in your paneled houses while this house lies desolate?" Now therefore, thus says the LORD of hosts, "Consider your ways! "You have sown much, but harvest little; you eat, but there is not enough to be satisfied; you drink, but there is not enough to become drunk; you put on clothing, but no one is warm enough; and he who earns, earns wages to put into a purse with holes." Thus says the LORD of hosts, "Consider your ways! "Go up to the mountains, bring wood and rebuild the temple, that I may be pleased with it and be glorified," says the LORD.</a:t>
            </a:r>
            <a:endParaRPr lang="en-US" sz="2500" b="0" i="0" u="none" strike="noStrike" baseline="0" dirty="0">
              <a:latin typeface="Articulat CF v2 Light" panose="00000400000000000000" pitchFamily="50" charset="0"/>
            </a:endParaRPr>
          </a:p>
        </p:txBody>
      </p:sp>
      <p:sp>
        <p:nvSpPr>
          <p:cNvPr id="5" name="TextBox 4" hidden="1">
            <a:extLst>
              <a:ext uri="{FF2B5EF4-FFF2-40B4-BE49-F238E27FC236}">
                <a16:creationId xmlns:a16="http://schemas.microsoft.com/office/drawing/2014/main" id="{2B582997-54B4-9B49-86A9-FFBB795B934C}"/>
              </a:ext>
            </a:extLst>
          </p:cNvPr>
          <p:cNvSpPr txBox="1"/>
          <p:nvPr/>
        </p:nvSpPr>
        <p:spPr>
          <a:xfrm>
            <a:off x="84878" y="3815239"/>
            <a:ext cx="9311148" cy="1938992"/>
          </a:xfrm>
          <a:prstGeom prst="rect">
            <a:avLst/>
          </a:prstGeom>
          <a:noFill/>
        </p:spPr>
        <p:txBody>
          <a:bodyPr wrap="square" rtlCol="0">
            <a:spAutoFit/>
          </a:bodyPr>
          <a:lstStyle/>
          <a:p>
            <a:pPr algn="ctr"/>
            <a:r>
              <a:rPr lang="en-US" sz="3600" dirty="0"/>
              <a:t>Nehemiah 4:6</a:t>
            </a:r>
          </a:p>
          <a:p>
            <a:pPr algn="ctr"/>
            <a:r>
              <a:rPr lang="en-US" sz="2800" dirty="0">
                <a:latin typeface="Articulat CF v2 Light" panose="00000400000000000000" pitchFamily="50" charset="0"/>
              </a:rPr>
              <a:t>So we built the wall and the whole wall was joined together to half its height, for the people had a mind to work.</a:t>
            </a:r>
            <a:endParaRPr lang="en-US" sz="28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2287254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5400" dirty="0"/>
              <a:t>5 THINGS YOU MUST DO…</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You MUSTN’T get discouraged</a:t>
            </a:r>
          </a:p>
        </p:txBody>
      </p:sp>
      <p:sp>
        <p:nvSpPr>
          <p:cNvPr id="3" name="TextBox 2">
            <a:extLst>
              <a:ext uri="{FF2B5EF4-FFF2-40B4-BE49-F238E27FC236}">
                <a16:creationId xmlns:a16="http://schemas.microsoft.com/office/drawing/2014/main" id="{9B245A8B-E9E3-CAF5-F4F9-832B148F1C9B}"/>
              </a:ext>
            </a:extLst>
          </p:cNvPr>
          <p:cNvSpPr txBox="1"/>
          <p:nvPr/>
        </p:nvSpPr>
        <p:spPr>
          <a:xfrm>
            <a:off x="78658" y="1586939"/>
            <a:ext cx="9311148" cy="4047262"/>
          </a:xfrm>
          <a:prstGeom prst="rect">
            <a:avLst/>
          </a:prstGeom>
          <a:noFill/>
        </p:spPr>
        <p:txBody>
          <a:bodyPr wrap="square" rtlCol="0">
            <a:spAutoFit/>
          </a:bodyPr>
          <a:lstStyle/>
          <a:p>
            <a:pPr algn="ctr"/>
            <a:r>
              <a:rPr lang="en-US" sz="3200" dirty="0"/>
              <a:t>Daniel 9:8-14</a:t>
            </a:r>
          </a:p>
          <a:p>
            <a:pPr algn="just"/>
            <a:r>
              <a:rPr lang="en-US" sz="2500" dirty="0">
                <a:latin typeface="Articulat CF v2 Light" panose="00000400000000000000" pitchFamily="50" charset="0"/>
              </a:rPr>
              <a:t>"Open shame belongs to us, O Lord, to our kings, our princes and our fathers, because we have sinned against You. "To the Lord our God belong compassion and forgiveness, for we have rebelled against Him; nor have we obeyed the voice of the LORD our God, to walk in His teachings which He set before us through His servants the prophets. "Indeed all Israel has transgressed Your law and turned aside, not obeying Your voice; so the curse has been poured out on us, along with the oath which is written in the law of Moses the servant of God, for we have sinned against Him. </a:t>
            </a:r>
            <a:endParaRPr lang="en-US" sz="2500" b="0" i="0" u="none" strike="noStrike" baseline="0" dirty="0">
              <a:latin typeface="Articulat CF v2 Light" panose="00000400000000000000" pitchFamily="50" charset="0"/>
            </a:endParaRPr>
          </a:p>
        </p:txBody>
      </p:sp>
      <p:sp>
        <p:nvSpPr>
          <p:cNvPr id="5" name="TextBox 4" hidden="1">
            <a:extLst>
              <a:ext uri="{FF2B5EF4-FFF2-40B4-BE49-F238E27FC236}">
                <a16:creationId xmlns:a16="http://schemas.microsoft.com/office/drawing/2014/main" id="{2B582997-54B4-9B49-86A9-FFBB795B934C}"/>
              </a:ext>
            </a:extLst>
          </p:cNvPr>
          <p:cNvSpPr txBox="1"/>
          <p:nvPr/>
        </p:nvSpPr>
        <p:spPr>
          <a:xfrm>
            <a:off x="84878" y="3815239"/>
            <a:ext cx="9311148" cy="1938992"/>
          </a:xfrm>
          <a:prstGeom prst="rect">
            <a:avLst/>
          </a:prstGeom>
          <a:noFill/>
        </p:spPr>
        <p:txBody>
          <a:bodyPr wrap="square" rtlCol="0">
            <a:spAutoFit/>
          </a:bodyPr>
          <a:lstStyle/>
          <a:p>
            <a:pPr algn="ctr"/>
            <a:r>
              <a:rPr lang="en-US" sz="3600" dirty="0"/>
              <a:t>Nehemiah 4:6</a:t>
            </a:r>
          </a:p>
          <a:p>
            <a:pPr algn="ctr"/>
            <a:r>
              <a:rPr lang="en-US" sz="2800" dirty="0">
                <a:latin typeface="Articulat CF v2 Light" panose="00000400000000000000" pitchFamily="50" charset="0"/>
              </a:rPr>
              <a:t>So we built the wall and the whole wall was joined together to half its height, for the people had a mind to work.</a:t>
            </a:r>
            <a:endParaRPr lang="en-US" sz="28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474169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65</TotalTime>
  <Words>1283</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Articulat CF v2 Heavy</vt:lpstr>
      <vt:lpstr>Articulat CF v2 Light</vt:lpstr>
      <vt:lpstr>Articulat CF v2 Medium</vt:lpstr>
      <vt:lpstr>Office Theme</vt:lpstr>
      <vt:lpstr>PowerPoint Presentation</vt:lpstr>
      <vt:lpstr>Families Built by the Lord</vt:lpstr>
      <vt:lpstr>Psalm 127</vt:lpstr>
      <vt:lpstr>5 THINGS YOU MUST DO…</vt:lpstr>
      <vt:lpstr>5 THINGS YOU MUST DO…</vt:lpstr>
      <vt:lpstr>5 THINGS YOU MUST DO…</vt:lpstr>
      <vt:lpstr>5 THINGS YOU MUST DO…</vt:lpstr>
      <vt:lpstr>5 THINGS YOU MUST DO…</vt:lpstr>
      <vt:lpstr>5 THINGS YOU MUST DO…</vt:lpstr>
      <vt:lpstr>5 THINGS YOU MUST DO…</vt:lpstr>
      <vt:lpstr>5 THINGS YOU MUST DO…</vt:lpstr>
      <vt:lpstr>5 THINGS YOU MUST DO…</vt:lpstr>
      <vt:lpstr>Families Built by the Lord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Raise Our Children Right</dc:title>
  <dc:creator>Kyle Blevins</dc:creator>
  <cp:lastModifiedBy>Kyle Blevins</cp:lastModifiedBy>
  <cp:revision>1</cp:revision>
  <dcterms:created xsi:type="dcterms:W3CDTF">2022-11-04T21:39:16Z</dcterms:created>
  <dcterms:modified xsi:type="dcterms:W3CDTF">2022-11-05T14:43:53Z</dcterms:modified>
</cp:coreProperties>
</file>