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8" r:id="rId3"/>
    <p:sldId id="256" r:id="rId4"/>
    <p:sldId id="263" r:id="rId5"/>
    <p:sldId id="264" r:id="rId6"/>
    <p:sldId id="265" r:id="rId7"/>
    <p:sldId id="266" r:id="rId8"/>
    <p:sldId id="262" r:id="rId9"/>
    <p:sldId id="259" r:id="rId10"/>
    <p:sldId id="260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9" autoAdjust="0"/>
    <p:restoredTop sz="94660"/>
  </p:normalViewPr>
  <p:slideViewPr>
    <p:cSldViewPr snapToGrid="0">
      <p:cViewPr>
        <p:scale>
          <a:sx n="75" d="100"/>
          <a:sy n="75" d="100"/>
        </p:scale>
        <p:origin x="1662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3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4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2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6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8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5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6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8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6C8E2-889D-4B93-91E3-2E216FEDC25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C892-6A8C-44A8-99AA-E93EA2F0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9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10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82B15C-FBE5-49B7-AE1A-48E15832F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3DDDFB-3343-4119-8E23-19EBC29444F4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52C70843-EFCC-40D4-96CF-B109849FDD0C}"/>
              </a:ext>
            </a:extLst>
          </p:cNvPr>
          <p:cNvSpPr txBox="1">
            <a:spLocks/>
          </p:cNvSpPr>
          <p:nvPr/>
        </p:nvSpPr>
        <p:spPr>
          <a:xfrm>
            <a:off x="628650" y="655638"/>
            <a:ext cx="7886700" cy="100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HAVE THE PEACE OF GOD</a:t>
            </a:r>
          </a:p>
        </p:txBody>
      </p:sp>
      <p:sp>
        <p:nvSpPr>
          <p:cNvPr id="16" name="Content Placeholder 19">
            <a:extLst>
              <a:ext uri="{FF2B5EF4-FFF2-40B4-BE49-F238E27FC236}">
                <a16:creationId xmlns:a16="http://schemas.microsoft.com/office/drawing/2014/main" id="{45FE1AE6-596D-4D96-96A6-20D3EBA913B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Century Gothic" panose="020B0502020202020204" pitchFamily="34" charset="0"/>
              </a:rPr>
              <a:t>Philippians 4:7</a:t>
            </a:r>
          </a:p>
          <a:p>
            <a:r>
              <a:rPr lang="en-US" sz="3600">
                <a:solidFill>
                  <a:schemeClr val="bg1"/>
                </a:solidFill>
                <a:latin typeface="Century Gothic" panose="020B0502020202020204" pitchFamily="34" charset="0"/>
              </a:rPr>
              <a:t>Trust God to do something with your problems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pplication&#10;&#10;Description automatically generated">
            <a:extLst>
              <a:ext uri="{FF2B5EF4-FFF2-40B4-BE49-F238E27FC236}">
                <a16:creationId xmlns:a16="http://schemas.microsoft.com/office/drawing/2014/main" id="{9BA9954C-E085-4B5D-B875-46EC0C3BE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  <p:pic>
        <p:nvPicPr>
          <p:cNvPr id="4" name="Picture 3" descr="A picture containing text, application&#10;&#10;Description automatically generated">
            <a:extLst>
              <a:ext uri="{FF2B5EF4-FFF2-40B4-BE49-F238E27FC236}">
                <a16:creationId xmlns:a16="http://schemas.microsoft.com/office/drawing/2014/main" id="{DD47E8B9-0C4F-441A-8167-E3DF8C676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2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A5D9EF-A2AD-4D53-9AE3-D5C03F39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B9B86A-54D6-40EB-96E5-CB013C0BD1DD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D36EDB5-1D09-4A3B-943C-22AA598E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HAVE THE PEACE OF GOD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D48695A-A7DD-482F-8E1A-FCBF68CA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Philippians 4:7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Trust God to do something with your problems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God doesn’t offer to explain that…He just promises it!</a:t>
            </a:r>
          </a:p>
        </p:txBody>
      </p:sp>
    </p:spTree>
    <p:extLst>
      <p:ext uri="{BB962C8B-B14F-4D97-AF65-F5344CB8AC3E}">
        <p14:creationId xmlns:p14="http://schemas.microsoft.com/office/powerpoint/2010/main" val="127277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5281-A6E2-4428-BDEC-72B6757ED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D4E92-E8D4-430D-AA11-2DB99C8414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01F08-FBBE-4118-BA1C-A25F9E3B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065" y="-4181896"/>
            <a:ext cx="9708131" cy="14562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AEF24F-7DF2-4F36-BAD3-56FFA857B1D0}"/>
              </a:ext>
            </a:extLst>
          </p:cNvPr>
          <p:cNvSpPr txBox="1"/>
          <p:nvPr/>
        </p:nvSpPr>
        <p:spPr>
          <a:xfrm>
            <a:off x="430467" y="1082127"/>
            <a:ext cx="67476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aheim Gothic" pitchFamily="50" charset="0"/>
              </a:rPr>
              <a:t>CONFLICT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ECCDB-1F2B-4490-A2D7-FDE3CB9637BE}"/>
              </a:ext>
            </a:extLst>
          </p:cNvPr>
          <p:cNvSpPr txBox="1"/>
          <p:nvPr/>
        </p:nvSpPr>
        <p:spPr>
          <a:xfrm>
            <a:off x="3266371" y="2296045"/>
            <a:ext cx="56595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aheim Gothic" pitchFamily="50" charset="0"/>
              </a:rPr>
              <a:t>ANXIETY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59AA3-C515-47F5-B037-373FD9569D05}"/>
              </a:ext>
            </a:extLst>
          </p:cNvPr>
          <p:cNvSpPr txBox="1"/>
          <p:nvPr/>
        </p:nvSpPr>
        <p:spPr>
          <a:xfrm>
            <a:off x="602323" y="3923213"/>
            <a:ext cx="7939353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naheim Gothic" pitchFamily="50" charset="0"/>
              </a:rPr>
              <a:t>AMONG CITIZENS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731EF2-CB00-4B14-9D27-40C577564FAA}"/>
              </a:ext>
            </a:extLst>
          </p:cNvPr>
          <p:cNvSpPr txBox="1"/>
          <p:nvPr/>
        </p:nvSpPr>
        <p:spPr>
          <a:xfrm>
            <a:off x="2087207" y="2526428"/>
            <a:ext cx="1358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12227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5281-A6E2-4428-BDEC-72B6757ED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D4E92-E8D4-430D-AA11-2DB99C8414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01F08-FBBE-4118-BA1C-A25F9E3B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065" y="-4181896"/>
            <a:ext cx="9708131" cy="14562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AEF24F-7DF2-4F36-BAD3-56FFA857B1D0}"/>
              </a:ext>
            </a:extLst>
          </p:cNvPr>
          <p:cNvSpPr txBox="1"/>
          <p:nvPr/>
        </p:nvSpPr>
        <p:spPr>
          <a:xfrm>
            <a:off x="430467" y="1082127"/>
            <a:ext cx="67476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aheim Gothic" pitchFamily="50" charset="0"/>
              </a:rPr>
              <a:t>CONFLICT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ECCDB-1F2B-4490-A2D7-FDE3CB9637BE}"/>
              </a:ext>
            </a:extLst>
          </p:cNvPr>
          <p:cNvSpPr txBox="1"/>
          <p:nvPr/>
        </p:nvSpPr>
        <p:spPr>
          <a:xfrm>
            <a:off x="3266371" y="2296045"/>
            <a:ext cx="56595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aheim Gothic" pitchFamily="50" charset="0"/>
              </a:rPr>
              <a:t>ANXIETY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59AA3-C515-47F5-B037-373FD9569D05}"/>
              </a:ext>
            </a:extLst>
          </p:cNvPr>
          <p:cNvSpPr txBox="1"/>
          <p:nvPr/>
        </p:nvSpPr>
        <p:spPr>
          <a:xfrm>
            <a:off x="602323" y="3923213"/>
            <a:ext cx="7939353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naheim Gothic" pitchFamily="50" charset="0"/>
              </a:rPr>
              <a:t>AMONG CITIZENS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731EF2-CB00-4B14-9D27-40C577564FAA}"/>
              </a:ext>
            </a:extLst>
          </p:cNvPr>
          <p:cNvSpPr txBox="1"/>
          <p:nvPr/>
        </p:nvSpPr>
        <p:spPr>
          <a:xfrm>
            <a:off x="2087207" y="2526428"/>
            <a:ext cx="1358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96425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A5D9EF-A2AD-4D53-9AE3-D5C03F39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B9B86A-54D6-40EB-96E5-CB013C0BD1DD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D36EDB5-1D09-4A3B-943C-22AA598E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OUR CITIZNESHIP CHANGES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D48695A-A7DD-482F-8E1A-FCBF68CA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Philippians 4:2-3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Euodia, </a:t>
            </a:r>
            <a:r>
              <a:rPr lang="en-US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Syntyche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13EEB9-A7AE-451D-B961-7D000D543071}"/>
              </a:ext>
            </a:extLst>
          </p:cNvPr>
          <p:cNvSpPr txBox="1"/>
          <p:nvPr/>
        </p:nvSpPr>
        <p:spPr>
          <a:xfrm>
            <a:off x="703008" y="1167469"/>
            <a:ext cx="551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naheim Gothic" pitchFamily="50" charset="0"/>
              </a:rPr>
              <a:t>THE WAY WE TREAT EACH OTHER</a:t>
            </a:r>
          </a:p>
        </p:txBody>
      </p:sp>
    </p:spTree>
    <p:extLst>
      <p:ext uri="{BB962C8B-B14F-4D97-AF65-F5344CB8AC3E}">
        <p14:creationId xmlns:p14="http://schemas.microsoft.com/office/powerpoint/2010/main" val="2087195501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A5D9EF-A2AD-4D53-9AE3-D5C03F39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B9B86A-54D6-40EB-96E5-CB013C0BD1DD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D36EDB5-1D09-4A3B-943C-22AA598E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OUR CITIZNESHIP CHANGES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D48695A-A7DD-482F-8E1A-FCBF68CA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Philippians 4:2-3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Euodia, </a:t>
            </a:r>
            <a:r>
              <a:rPr lang="en-US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Syntyche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, I beg you stop arguing…(CEV)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We are called to be peacemakers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We are people of the book of Life!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13EEB9-A7AE-451D-B961-7D000D543071}"/>
              </a:ext>
            </a:extLst>
          </p:cNvPr>
          <p:cNvSpPr txBox="1"/>
          <p:nvPr/>
        </p:nvSpPr>
        <p:spPr>
          <a:xfrm>
            <a:off x="703008" y="1167469"/>
            <a:ext cx="551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naheim Gothic" pitchFamily="50" charset="0"/>
              </a:rPr>
              <a:t>THE WAY WE TREAT EACH OTHER</a:t>
            </a:r>
          </a:p>
        </p:txBody>
      </p:sp>
    </p:spTree>
    <p:extLst>
      <p:ext uri="{BB962C8B-B14F-4D97-AF65-F5344CB8AC3E}">
        <p14:creationId xmlns:p14="http://schemas.microsoft.com/office/powerpoint/2010/main" val="365511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A5D9EF-A2AD-4D53-9AE3-D5C03F39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B9B86A-54D6-40EB-96E5-CB013C0BD1DD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D36EDB5-1D09-4A3B-943C-22AA598E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SO SEEK JOY!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D48695A-A7DD-482F-8E1A-FCBF68CA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Philippians 4:4-5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Instead of arguing…rejoice!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Show your gentle spirit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David understood how to rejoice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Psalm 13</a:t>
            </a:r>
          </a:p>
        </p:txBody>
      </p:sp>
    </p:spTree>
    <p:extLst>
      <p:ext uri="{BB962C8B-B14F-4D97-AF65-F5344CB8AC3E}">
        <p14:creationId xmlns:p14="http://schemas.microsoft.com/office/powerpoint/2010/main" val="252802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A5D9EF-A2AD-4D53-9AE3-D5C03F39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B9B86A-54D6-40EB-96E5-CB013C0BD1DD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D36EDB5-1D09-4A3B-943C-22AA598E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DON’T BE ANXIOUS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D48695A-A7DD-482F-8E1A-FCBF68CA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Philippians 4:6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The Lord is near.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Psalm 145:18 “The LORD is near to al l who call  upon Him, to all who call upon Him in truth.”</a:t>
            </a:r>
          </a:p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So PRAY, reach out to Him!</a:t>
            </a:r>
          </a:p>
        </p:txBody>
      </p:sp>
    </p:spTree>
    <p:extLst>
      <p:ext uri="{BB962C8B-B14F-4D97-AF65-F5344CB8AC3E}">
        <p14:creationId xmlns:p14="http://schemas.microsoft.com/office/powerpoint/2010/main" val="351418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A5D9EF-A2AD-4D53-9AE3-D5C03F39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B9B86A-54D6-40EB-96E5-CB013C0BD1DD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D36EDB5-1D09-4A3B-943C-22AA598E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HAVE THE PEACE OF GOD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D48695A-A7DD-482F-8E1A-FCBF68CA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Philippians 4:7</a:t>
            </a: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Trust God to do something with your problems</a:t>
            </a:r>
          </a:p>
        </p:txBody>
      </p:sp>
    </p:spTree>
    <p:extLst>
      <p:ext uri="{BB962C8B-B14F-4D97-AF65-F5344CB8AC3E}">
        <p14:creationId xmlns:p14="http://schemas.microsoft.com/office/powerpoint/2010/main" val="299191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A5D9EF-A2AD-4D53-9AE3-D5C03F39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B9B86A-54D6-40EB-96E5-CB013C0BD1DD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9510C613-338F-45FB-987D-716E318CFD19}"/>
              </a:ext>
            </a:extLst>
          </p:cNvPr>
          <p:cNvSpPr txBox="1">
            <a:spLocks/>
          </p:cNvSpPr>
          <p:nvPr/>
        </p:nvSpPr>
        <p:spPr>
          <a:xfrm>
            <a:off x="628650" y="655638"/>
            <a:ext cx="7886700" cy="100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HAVE THE PEACE OF GOD</a:t>
            </a:r>
          </a:p>
        </p:txBody>
      </p:sp>
      <p:sp>
        <p:nvSpPr>
          <p:cNvPr id="11" name="Content Placeholder 19">
            <a:extLst>
              <a:ext uri="{FF2B5EF4-FFF2-40B4-BE49-F238E27FC236}">
                <a16:creationId xmlns:a16="http://schemas.microsoft.com/office/drawing/2014/main" id="{556F9BE6-9EC8-403A-B7A1-BF2015FED8E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Century Gothic" panose="020B0502020202020204" pitchFamily="34" charset="0"/>
              </a:rPr>
              <a:t>Philippians 4:7</a:t>
            </a:r>
          </a:p>
          <a:p>
            <a:r>
              <a:rPr lang="en-US" sz="3600">
                <a:solidFill>
                  <a:schemeClr val="bg1"/>
                </a:solidFill>
                <a:latin typeface="Century Gothic" panose="020B0502020202020204" pitchFamily="34" charset="0"/>
              </a:rPr>
              <a:t>Trust God to do something with your problems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Application&#10;&#10;Description automatically generated">
            <a:extLst>
              <a:ext uri="{FF2B5EF4-FFF2-40B4-BE49-F238E27FC236}">
                <a16:creationId xmlns:a16="http://schemas.microsoft.com/office/drawing/2014/main" id="{F2E62F1F-1A13-494F-8820-EEDED403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906"/>
            <a:ext cx="9144000" cy="6072188"/>
          </a:xfrm>
          <a:prstGeom prst="rect">
            <a:avLst/>
          </a:prstGeom>
        </p:spPr>
      </p:pic>
      <p:pic>
        <p:nvPicPr>
          <p:cNvPr id="5" name="Picture 4" descr="A picture containing dark, small, driving, street&#10;&#10;Description automatically generated">
            <a:extLst>
              <a:ext uri="{FF2B5EF4-FFF2-40B4-BE49-F238E27FC236}">
                <a16:creationId xmlns:a16="http://schemas.microsoft.com/office/drawing/2014/main" id="{D2A30A34-6054-4FC2-8A42-7C9CF0DE2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949" y="-105835"/>
            <a:ext cx="13001897" cy="97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8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7EA3A-8E8E-4041-90AE-861722ABE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065" y="-7569678"/>
            <a:ext cx="9708131" cy="145621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82F8A7-D612-42D1-B931-D1E7D33BD311}"/>
              </a:ext>
            </a:extLst>
          </p:cNvPr>
          <p:cNvSpPr/>
          <p:nvPr/>
        </p:nvSpPr>
        <p:spPr>
          <a:xfrm>
            <a:off x="-584618" y="-1963712"/>
            <a:ext cx="10313233" cy="951875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8">
            <a:extLst>
              <a:ext uri="{FF2B5EF4-FFF2-40B4-BE49-F238E27FC236}">
                <a16:creationId xmlns:a16="http://schemas.microsoft.com/office/drawing/2014/main" id="{4BF8DC37-7CB0-4D91-A88B-C007C55F2EEF}"/>
              </a:ext>
            </a:extLst>
          </p:cNvPr>
          <p:cNvSpPr txBox="1">
            <a:spLocks/>
          </p:cNvSpPr>
          <p:nvPr/>
        </p:nvSpPr>
        <p:spPr>
          <a:xfrm>
            <a:off x="628650" y="655638"/>
            <a:ext cx="7886700" cy="100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Anaheim Gothic" pitchFamily="50" charset="0"/>
              </a:rPr>
              <a:t>HAVE THE PEACE OF GOD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64E87F6-FC9D-4B1F-9490-7F366616541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Century Gothic" panose="020B0502020202020204" pitchFamily="34" charset="0"/>
              </a:rPr>
              <a:t>Philippians 4:7</a:t>
            </a:r>
          </a:p>
          <a:p>
            <a:r>
              <a:rPr lang="en-US" sz="3600">
                <a:solidFill>
                  <a:schemeClr val="bg1"/>
                </a:solidFill>
                <a:latin typeface="Century Gothic" panose="020B0502020202020204" pitchFamily="34" charset="0"/>
              </a:rPr>
              <a:t>Trust God to do something with your problems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Application&#10;&#10;Description automatically generated">
            <a:extLst>
              <a:ext uri="{FF2B5EF4-FFF2-40B4-BE49-F238E27FC236}">
                <a16:creationId xmlns:a16="http://schemas.microsoft.com/office/drawing/2014/main" id="{F2E62F1F-1A13-494F-8820-EEDED403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906"/>
            <a:ext cx="9144000" cy="6072188"/>
          </a:xfrm>
          <a:prstGeom prst="rect">
            <a:avLst/>
          </a:prstGeom>
        </p:spPr>
      </p:pic>
      <p:pic>
        <p:nvPicPr>
          <p:cNvPr id="5" name="Picture 4" descr="A picture containing dark, small, driving, street&#10;&#10;Description automatically generated">
            <a:extLst>
              <a:ext uri="{FF2B5EF4-FFF2-40B4-BE49-F238E27FC236}">
                <a16:creationId xmlns:a16="http://schemas.microsoft.com/office/drawing/2014/main" id="{D2A30A34-6054-4FC2-8A42-7C9CF0DE2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98368" y="-3471709"/>
            <a:ext cx="17140734" cy="128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61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4x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4x3" id="{A6C28875-88ED-4D58-9053-019CD6852C35}" vid="{A099B1B6-FCA2-4213-97AE-0FCC4FDDF1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4x3</Template>
  <TotalTime>81</TotalTime>
  <Words>215</Words>
  <Application>Microsoft Office PowerPoint</Application>
  <PresentationFormat>On-screen Show (4:3)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Anaheim Gothic</vt:lpstr>
      <vt:lpstr>Arial</vt:lpstr>
      <vt:lpstr>Calibri</vt:lpstr>
      <vt:lpstr>Calibri Light</vt:lpstr>
      <vt:lpstr>Century Gothic</vt:lpstr>
      <vt:lpstr>Default 4x3</vt:lpstr>
      <vt:lpstr>PowerPoint Presentation</vt:lpstr>
      <vt:lpstr>PowerPoint Presentation</vt:lpstr>
      <vt:lpstr>OUR CITIZNESHIP CHANGES</vt:lpstr>
      <vt:lpstr>OUR CITIZNESHIP CHANGES</vt:lpstr>
      <vt:lpstr>SO SEEK JOY!</vt:lpstr>
      <vt:lpstr>DON’T BE ANXIOUS</vt:lpstr>
      <vt:lpstr>HAVE THE PEACE OF GOD</vt:lpstr>
      <vt:lpstr>PowerPoint Presentation</vt:lpstr>
      <vt:lpstr>PowerPoint Presentation</vt:lpstr>
      <vt:lpstr>PowerPoint Presentation</vt:lpstr>
      <vt:lpstr>HAVE THE PEACE OF GOD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Blevins</dc:creator>
  <cp:lastModifiedBy>Kyle Blevins</cp:lastModifiedBy>
  <cp:revision>6</cp:revision>
  <dcterms:created xsi:type="dcterms:W3CDTF">2020-10-02T15:05:26Z</dcterms:created>
  <dcterms:modified xsi:type="dcterms:W3CDTF">2020-10-02T16:26:55Z</dcterms:modified>
</cp:coreProperties>
</file>